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2"/>
  </p:notesMasterIdLst>
  <p:sldIdLst>
    <p:sldId id="420" r:id="rId3"/>
    <p:sldId id="986" r:id="rId4"/>
    <p:sldId id="1304" r:id="rId5"/>
    <p:sldId id="1316" r:id="rId6"/>
    <p:sldId id="1317" r:id="rId7"/>
    <p:sldId id="1319" r:id="rId8"/>
    <p:sldId id="1318" r:id="rId9"/>
    <p:sldId id="1302" r:id="rId10"/>
    <p:sldId id="295" r:id="rId11"/>
    <p:sldId id="466" r:id="rId12"/>
    <p:sldId id="499" r:id="rId13"/>
    <p:sldId id="1321" r:id="rId14"/>
    <p:sldId id="1322" r:id="rId15"/>
    <p:sldId id="1308" r:id="rId16"/>
    <p:sldId id="1325" r:id="rId17"/>
    <p:sldId id="1324" r:id="rId18"/>
    <p:sldId id="1305" r:id="rId19"/>
    <p:sldId id="511" r:id="rId20"/>
    <p:sldId id="1326" r:id="rId21"/>
    <p:sldId id="1327" r:id="rId22"/>
    <p:sldId id="1328" r:id="rId23"/>
    <p:sldId id="1301" r:id="rId24"/>
    <p:sldId id="1320" r:id="rId25"/>
    <p:sldId id="480" r:id="rId26"/>
    <p:sldId id="1383" r:id="rId27"/>
    <p:sldId id="1384" r:id="rId28"/>
    <p:sldId id="1385" r:id="rId29"/>
    <p:sldId id="1382" r:id="rId30"/>
    <p:sldId id="131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9500"/>
    <a:srgbClr val="008CE6"/>
    <a:srgbClr val="00B0F0"/>
    <a:srgbClr val="009193"/>
    <a:srgbClr val="D6D6D6"/>
    <a:srgbClr val="385723"/>
    <a:srgbClr val="92D050"/>
    <a:srgbClr val="F6E316"/>
    <a:srgbClr val="FF3B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87"/>
    <p:restoredTop sz="87347"/>
  </p:normalViewPr>
  <p:slideViewPr>
    <p:cSldViewPr snapToGrid="0" snapToObjects="1">
      <p:cViewPr varScale="1">
        <p:scale>
          <a:sx n="111" d="100"/>
          <a:sy n="111" d="100"/>
        </p:scale>
        <p:origin x="504" y="200"/>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1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1009 52 16383,'-82'-5'0,"0"1"0,0 0 0,1-1 0,-1 1 0,-6-1 0,1 0 0,6 1 0,13 0 0,11 1 0,10 1 0,-15-1 0,23 1 0,8 1 0,8 1 0,6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0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504 13 16383,'-50'1'0,"-1"-1"0,-41 0 0,20-3 0,20-1 0,23 0 0,11 2 0,-13 2 0,6 0 0,-19 0 0,23 0 0,2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4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6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8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2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9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3.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15 16383,'-64'-8'0,"12"1"0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3.8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1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5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4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6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5.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5.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1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3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5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64 16383,'47'-36'0,"-10"8"0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7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7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156 25 16383,'-82'-12'0,"24"6"0,42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9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1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3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150 30 16383,'-83'-16'0,"17"3"0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7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9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1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3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6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9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9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2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3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5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7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2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6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1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105 43 16383,'-58'-23'0,"12"4"0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6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4.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4.3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0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2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6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3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8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0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6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9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7.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7.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3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6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51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9.8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156 8 16383,'-86'-4'0,"16"0"0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0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246 0 16383,'-61'9'0,"9"-2"0,41-7 0,-6 0 0,-17 2 0,9-2 0,-6 2 0,16-2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5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6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8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107 108 16383,'-59'-60'0,"11"12"0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1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91 52 16383,'-50'-29'0,"9"6"0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3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4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163 23 16383,'-84'-12'0,"30"3"0,30 8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7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6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9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2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5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2 16383,'73'0'0,"1"0"0,-1 0 0,-6-1 0,-7 1 0,29 3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3.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0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14 16383,'-56'-8'0,"11"2"0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2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3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263 29 16383,'-67'-8'0,"0"0"0,-15-3 0,36 10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4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8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5 16383,'86'-3'0,"-18"2"0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0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12 16383,'98'-2'0,"1"-1"0,1 2 0,-7-1 0,-35 1 0,-6-1 0,32 2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2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16383,'97'1'0,"-1"-1"0,1 1 0,-19 0 0,3-1 0,-3 1 0,-7-1 0,18 1 0,-8 0 0,-6 0 0,0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3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16383,'92'2'0,"0"0"0,0 0 0,-15 0 0,1 1 0,1-1 0,-1 1 0,2 0 0,1 0 0,-2 0 0,-5 0 0,0 0 0,-5 0 0,-7 0 0,-4 0 0,0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7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16383,'58'0'0,"0"0"0,40 0 0,-57 0 0,-17 0 0,-17 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0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2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4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101 2 16383,'-56'0'0,"11"-1"0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4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5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146 0 16383,'-69'2'0,"14"0"0,41-2 0,6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4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8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1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7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239 5 16383,'-86'-3'0,"13"1"0,36 2 0,12 1 0,7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3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6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8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1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3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56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7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11 16383,'71'-3'0,"-1"1"0,1-1 0,4 1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9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9 16383,'64'-5'0,"-13"1"0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1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16383,'97'1'0,"-36"1"0,-29-3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9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14 16383,'66'-4'0,"-14"1"0,-41 3 0,12-2 0,3 1 0,18-3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3 16383,'59'0'0,"0"1"0,33-1 0,-11-1 0,-38 0 0,47-1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9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1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2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4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1650 5 16383,'-80'4'0,"0"0"0,0 0 0,-16 1 0,-5 0 0,-1 0 0,19-3 0,-2 1 0,-1-1 0,1-1 0,-2 0 0,-1 0 0,2-1 0,5-2 0,-5-2 0,4-1 0,8 0 0,1 0 0,13-2 0,6-7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9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1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2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4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1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6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8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0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2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6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9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18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6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4 16383,'61'-2'0,"-11"1"0,-39 1 0,8 0 0,12 0 0,4 0 0,-4 0 0,-7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7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2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16383,'-63'22'0,"13"-5"0,46-15 0,1-2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4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83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16383,'81'4'0,"0"0"0,17 0 0,-42 1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1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3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8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16383,'63'-3'0,"-12"0"0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5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548 62 16383,'-74'-1'0,"0"-1"0,-2-3 0,1-3 0,11-1 0,6-1 0,-17-5 0,23 4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7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1 16383,'-56'9'0,"10"-1"0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1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5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7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9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0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2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0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4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8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9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1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5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7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16383,'68'-3'0,"-13"0"0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1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3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100 33 16383,'-55'-18'0,"10"4"0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2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5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7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114 36 16383,'-63'-20'0,"13"4"0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8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1.1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1.8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0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2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6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5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4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1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16383,'86'15'0,"-18"-3"0,-42-15 0,-14 1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8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1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553 1 16383,'-61'5'0,"-1"0"0,2 0 0,2 0 0,-32 2 0,7-1 0,15-1 0,25-3 0,23-1 0,13-2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9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1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6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8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0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2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4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5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7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0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4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8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6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7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1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2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4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6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8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0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38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3359 253 16383,'-60'0'0,"0"0"0,-7 0 0,-1 1 0,-6 0 0,-5 0 0,10 0 0,-5 0 0,-2 0 0,-11 0 0,-4 1 0,-2-1 0,17 0 0,-1 0 0,0 0 0,-1 0 0,-2 0 0,-1 0 0,1 0 0,1 0 0,-19-1 0,2-1 0,1 0 0,7 0 0,2 0 0,3-1 0,-18 0 0,9-1 0,27 1 0,8 1 0,-1 1 0,44 2 0,59 8 0,30 3 0,-9-1 0,8 0 0,12 1 0,10 1 0,0-1 0,-7-2 0,0-1 0,-2-1 0,-6-2 0,-2-1 0,-3 0 0,19 0 0,-12-2 0,1 0 0,-53-6 0,-70-6 0,-28-3 0,4 0 0,-7 1 0,-3-1 0,-8-1 0,5 2 0,-12-1 0,8 2 0,18 2 0,10 2 0,19 2 0,113-1 0,4-1 0,8 1 0,12 0 0,-29 3 0,2 0 0,2 1 0,13 0 0,3 1 0,-1 0 0,1 1 0,0-1 0,-5 2 0,14 0 0,-16 1 0,-13-1 0,-111-3 0,-31-2 0,-13-1 0,-15-2 0,-6-1 0,25 1 0,-5 0 0,-2-1 0,-2-1 0,0 1 0,-6-1 0,-3-1 0,1 1 0,0-1 0,4 0 0,-8 0 0,3-1 0,3 1 0,7 0 0,3 0 0,6 1 0,10 2 0,-28-2 0,99 8 0,40 2 0,23 2 0,2 1 0,8 1 0,5 1 0,0-1 0,4 1 0,4 0 0,-1 0 0,3 0 0,3 1 0,-2-1 0,-5-1 0,9 1 0,-4 0 0,-10-1 0,12 0 0,-44-3 0,-87-8 0,-52-5 0,-22-2 0,5 0 0,14 0 0,-5-1 0,-3-1 0,-4 0 0,-4 0 0,18 2 0,-5 1 0,-4 0 0,-1-1 0,-1 1 0,1 0 0,3 0 0,4 0 0,-13-2 0,0 1 0,3-1 0,4 1 0,5 1 0,7 0 0,-30-3 0,11 1 0,35 4 0,45 4 0,94 5 0,52 2 0,-38-1 0,4 1 0,0 0 0,-4-1 0,0 1 0,-5 0 0,12 1 0,-12-1 0,-3-1 0,-55-1 0,-2 2 0,22 13 0,-18-9 0,12 8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4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5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7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9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1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4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1.0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1.7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2.0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6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2.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3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5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7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9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1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2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4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6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86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280 15 16383,'-72'-3'0,"0"-1"0,-17 1 0,42-2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9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1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4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6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9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1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3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5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7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16383,'61'4'0,"-1"-1"0,13 0 0,-30 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0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9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16383,'56'4'0,"-11"0"0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16383,'70'3'0,"-19"-2"0,-43-1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2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16383,'58'2'0,"-11"0"0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4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6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0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1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3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5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2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125 0 16383,'-68'0'0,"16"0"0,48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3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21.1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29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4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6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0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7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2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16383,'79'0'0,"-26"1"0,-34-1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4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7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0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3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5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7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3.0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3.2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0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9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157 11 16383,'-82'-5'0,"26"1"0,37 3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2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4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6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8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9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19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4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6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5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7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1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9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0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4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6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9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1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4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8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5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7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5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9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0.1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0.3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1.7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1.9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2.1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2.8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0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2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5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7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16383,'73'0'0,"0"0"0,1 0 0,-2 0 0,-1 1 0,-6-1 0,-5 0 0,-7 1 0,29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0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2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49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6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1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3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5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7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8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0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0 229 16383,'88'-6'0,"-16"1"0,-40 1 0,-14 3 0,17 1 0,15 3 0,1 2 0,7 1 0,8 1 0,4 1 0,5 0 0,1 0 0,-7-2 0,-4-1 0,30-1 0,-30-4 0,-14 0 0,11 2 0,-13 0 0,5 2 0,18 1 0,5 1 0,15 1 0,2 0 0,-4-1 0,-4 0 0,-18-2 0,-6-2 0,9-1 0,-47-1 0,-16 0 0,28-1 0,-6-1 0,21-2 0,-24 2 0,-70 2 0,-27 2 0,-21 5 0,26-4 0,-11 0 0,4 0 0,-10 2 0,2 0 0,-9-1 0,0 0 0,9-2 0,4-1 0,13 1 0,7-1 0,-5-1 0,39 0 0,9 0 0,97-10 0,-33 4 0,16-1 0,4 1 0,8 1 0,-18 3 0,-20 1 0,-17 1 0,-78 1 0,-34 1 0,25-2 0,-5-1 0,-18 1 0,-11 0 0,6-1 0,-7-1 0,8-1 0,16 1 0,9-1 0,4-2 0,125-4 0,52 0 0,-44 6 0,6 2 0,6 0 0,6-1 0,-4 0 0,8 0 0,5 0 0,2 1 0,-1-1 0,-3 2 0,-3 0 0,-1 2 0,1-1 0,-2 2 0,-1-1 0,-3 0 0,5 1 0,-1-1 0,-2 1 0,-6 0 0,-5 0 0,12 1 0,-9-1 0,-16 1 0,-3 0 0,-106-5 0,-29-2 0,6-1 0,-6-1 0,-3 0 0,-6 0 0,4-1 0,-11-2 0,6 1 0,20 0 0,8 2 0,-5 1 0,55 5 0,43 2 0,23 1 0,7 2 0,-12-2 0,-10-1 0,-35 0 0,-96-11 0,-3-3 0,-17-4 0,28 4 0,-7-2 0,-4-1 0,-1 0 0,7 1 0,-3 0 0,-1-1 0,-1 0 0,3 1 0,1 0 0,-1 0 0,2 0 0,1 1 0,4 0 0,-27-3 0,5 0 0,12 3 0,9 3 0,17 3 0,24 4 0,86 9 0,34 3 0,-21-3 0,5 1 0,16 1 0,11 3 0,-4-2 0,-22-3 0,-2 0 0,-3 0 0,23 2 0,-7-1 0,17 3 0,-69-9 0,-74-3 0,-32-2 0,10 1 0,-6-1 0,0 0 0,-5 1 0,4 0 0,-7 0 0,11 0 0,0 1 0,117 4 0,31 0 0,-14-2 0,5 0 0,7 1 0,7 0 0,-11-1 0,24 0 0,-75-2 0,-112-2 0,27 1 0,-5 0 0,-11 0 0,5 1 0,-15-1 0,155 25 0,47 6 0,-46-14 0,3-3 0,5 2 0,6 3 0,8 1 0,-2 0 0,-8-2 0,17 2 0,-17-4 0,-16-3 0,-118-16 0,-33-5 0,41 3 0,-2 0 0,-46-3 0,6 0 0,35 0 0,107 22 0,59 12 0,-1-1 0,-30-7 0,-2 0 0,6 1 0,7 2 0,8 1 0,-1 0 0,-14-2 0,21 2 0,-43-4 0,-60-10 0,-43-8 0,-28-9 0,6 1 0,-8-1 0,-4-1 0,4-1 0,-5-1 0,-1-1 0,1 1 0,1-1 0,0 0 0,2 0 0,3 0 0,-8-1 0,4 1 0,9 1 0,1-1 0,30 7 0,80 14 0,28 5 0,-22-4 0,3 1 0,32 4 0,-6 0 0,-14-3 0,-63-8 0,-51-11 0,-30-7 0,27 9 0,0 0 0,-19-8 0,5 2 0,16 4 0,60 9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0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3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6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9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7.7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7.9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1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3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9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2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9.3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9.7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0.1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0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2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6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8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2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5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7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7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9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1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7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9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4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7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9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7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9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9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16383,'81'0'0,"-29"0"0,-28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4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5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7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9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0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7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9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8.4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8.8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185 33 16383,'-51'-9'0,"-1"0"0,-30-5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1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5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7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9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1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0 101 16383,'57'-56'0,"-12"11"0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3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8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2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48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14 16383,'89'-7'0,"-17"1"0,-43 6 0,-16 1 0,32-2 0,-34 1 0,32-1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8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9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2.2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4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6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16383,'50'5'0,"1"-1"0,30 4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8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4.6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4.9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199 30 16383,'-67'-9'0,"7"1"0,36 5 0,0-1 0,0-2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1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4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301 52 16383,'-56'-8'0,"0"-1"0,-41-5 0,44 3 0,23 4 0,21 5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7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6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8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1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3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5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9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1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0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9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0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7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9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1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3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4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8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1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0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115 1 16383,'-63'0'0,"16"1"0,43-1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3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6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5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6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8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2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9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2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8 16383,'-64'-4'0,"13"0"0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3.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15 16383,'-64'-8'0,"12"1"0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3.8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1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4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6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5.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5.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1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4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3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5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64 16383,'47'-36'0,"-10"8"0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7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9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1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3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150 30 16383,'-83'-16'0,"17"3"0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7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9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2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519 1 16383,'-87'3'0,"10"2"0,36 1 0,9-1 0,12-2 0,-6-2 0,3 1 0,-4-1 0,-8 1 0,15-1 0,-8-1 0,-3 0 0,11 1 0,-11 0 0,10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1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3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6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9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2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3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5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7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2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3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16383,'80'1'0,"0"-1"0,14 1 0,-31-3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6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6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4.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4.3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5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0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2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6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8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0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6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9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7.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7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7.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3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6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9.8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156 8 16383,'-86'-4'0,"16"0"0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0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246 0 16383,'-61'9'0,"9"-2"0,41-7 0,-6 0 0,-17 2 0,9-2 0,-6 2 0,16-2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5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6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8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107 108 16383,'-59'-60'0,"11"12"0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9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1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91 52 16383,'-50'-29'0,"9"6"0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3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4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163 23 16383,'-84'-12'0,"30"3"0,30 8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6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9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2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5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2 16383,'73'0'0,"1"0"0,-1 0 0,-6-1 0,-7 1 0,29 3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3.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4.33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1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8 16383,'-57'-4'0,"12"0"0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4.4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4.7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5.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5.2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5.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5.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6.1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6.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6.6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6.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3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3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130 28 16383,'-69'-15'0,"19"5"0,40 7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7.1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7.3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8.3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8.6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8.8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9.0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9.2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9.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0 16383,'-61'0'0,"12"0"0,45 0 0,2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9.9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0.4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4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1.4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1.6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1.8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2.0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2.4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2.6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2.8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3.0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3.2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3.4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6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3.7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0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16383,'88'3'0,"-18"-1"0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2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4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8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5.0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5.4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6.0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7.8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8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8.3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8.6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8.8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0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4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6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8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0.4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0.6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1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108 19 16383,'-60'-10'0,"12"1"0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1.0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1.4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1.7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2.3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2.8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3.2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176 14 16383,'-72'-5'0,"11"1"0,45 2 0,2 1 0,2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3.4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3.7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3.9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4.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2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4.4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4.7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5.0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9.4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9.6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9.9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0.8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1.1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1.3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1.6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4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1.9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2.7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170 0 16383,'-67'12'0,"13"-2"0,46-9 0,-11 0 0,-2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2.9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3.2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3.4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3.6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4.1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4.6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4.8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5.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6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276 28 16383,'-83'-1'0,"6"-4"0,19-3 0,27 1 0,5 1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5.4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5.71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6.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7.1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7.4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8.0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8.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8.6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8.9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9.1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91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16383,'-65'7'0,"16"-1"0,44-6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9.6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0.7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1.0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1.3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1.8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2.21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2.46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2.76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1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1009 52 16383,'-82'-5'0,"0"1"0,0 0 0,1-1 0,-1 1 0,-6-1 0,1 0 0,6 1 0,13 0 0,11 1 0,10 1 0,-15-1 0,23 1 0,8 1 0,8 1 0,6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5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1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0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3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7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278 17 16383,'-86'-5'0,"7"1"0,40 1 0,5 1 0,10 0 0,8 1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91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6.4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16383,'85'9'0,"-1"1"0,-28-5 0,-8 1 0,10 1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6.6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0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504 13 16383,'-50'1'0,"-1"-1"0,-41 0 0,20-3 0,20-1 0,23 0 0,11 2 0,-13 2 0,6 0 0,-19 0 0,23 0 0,2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2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4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101 2 16383,'-56'0'0,"11"-1"0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7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278 17 16383,'-86'-5'0,"7"1"0,40 1 0,5 1 0,10 0 0,8 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3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7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239 5 16383,'-86'-3'0,"13"1"0,36 2 0,12 1 0,7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9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1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6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4 16383,'61'-2'0,"-11"1"0,-39 1 0,8 0 0,12 0 0,4 0 0,-4 0 0,-7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8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16383,'63'-3'0,"-12"0"0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0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2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4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6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8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5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38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3359 253 16383,'-60'0'0,"0"0"0,-7 0 0,-1 1 0,-6 0 0,-5 0 0,10 0 0,-5 0 0,-2 0 0,-11 0 0,-4 1 0,-2-1 0,17 0 0,-1 0 0,0 0 0,-1 0 0,-2 0 0,-1 0 0,1 0 0,1 0 0,-19-1 0,2-1 0,1 0 0,7 0 0,2 0 0,3-1 0,-18 0 0,9-1 0,27 1 0,8 1 0,-1 1 0,44 2 0,59 8 0,30 3 0,-9-1 0,8 0 0,12 1 0,10 1 0,0-1 0,-7-2 0,0-1 0,-2-1 0,-6-2 0,-2-1 0,-3 0 0,19 0 0,-12-2 0,1 0 0,-53-6 0,-70-6 0,-28-3 0,4 0 0,-7 1 0,-3-1 0,-8-1 0,5 2 0,-12-1 0,8 2 0,18 2 0,10 2 0,19 2 0,113-1 0,4-1 0,8 1 0,12 0 0,-29 3 0,2 0 0,2 1 0,13 0 0,3 1 0,-1 0 0,1 1 0,0-1 0,-5 2 0,14 0 0,-16 1 0,-13-1 0,-111-3 0,-31-2 0,-13-1 0,-15-2 0,-6-1 0,25 1 0,-5 0 0,-2-1 0,-2-1 0,0 1 0,-6-1 0,-3-1 0,1 1 0,0-1 0,4 0 0,-8 0 0,3-1 0,3 1 0,7 0 0,3 0 0,6 1 0,10 2 0,-28-2 0,99 8 0,40 2 0,23 2 0,2 1 0,8 1 0,5 1 0,0-1 0,4 1 0,4 0 0,-1 0 0,3 0 0,3 1 0,-2-1 0,-5-1 0,9 1 0,-4 0 0,-10-1 0,12 0 0,-44-3 0,-87-8 0,-52-5 0,-22-2 0,5 0 0,14 0 0,-5-1 0,-3-1 0,-4 0 0,-4 0 0,18 2 0,-5 1 0,-4 0 0,-1-1 0,-1 1 0,1 0 0,3 0 0,4 0 0,-13-2 0,0 1 0,3-1 0,4 1 0,5 1 0,7 0 0,-30-3 0,11 1 0,35 4 0,45 4 0,94 5 0,52 2 0,-38-1 0,4 1 0,0 0 0,-4-1 0,0 1 0,-5 0 0,12 1 0,-12-1 0,-3-1 0,-55-1 0,-2 2 0,22 13 0,-18-9 0,12 8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6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86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280 15 16383,'-72'-3'0,"0"-1"0,-17 1 0,42-2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0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2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125 0 16383,'-68'0'0,"16"0"0,48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7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9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157 11 16383,'-82'-5'0,"26"1"0,37 3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1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5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7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16383,'73'0'0,"0"0"0,1 0 0,-2 0 0,-1 1 0,-6-1 0,-5 0 0,-7 1 0,29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66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0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0 229 16383,'88'-6'0,"-16"1"0,-40 1 0,-14 3 0,17 1 0,15 3 0,1 2 0,7 1 0,8 1 0,4 1 0,5 0 0,1 0 0,-7-2 0,-4-1 0,30-1 0,-30-4 0,-14 0 0,11 2 0,-13 0 0,5 2 0,18 1 0,5 1 0,15 1 0,2 0 0,-4-1 0,-4 0 0,-18-2 0,-6-2 0,9-1 0,-47-1 0,-16 0 0,28-1 0,-6-1 0,21-2 0,-24 2 0,-70 2 0,-27 2 0,-21 5 0,26-4 0,-11 0 0,4 0 0,-10 2 0,2 0 0,-9-1 0,0 0 0,9-2 0,4-1 0,13 1 0,7-1 0,-5-1 0,39 0 0,9 0 0,97-10 0,-33 4 0,16-1 0,4 1 0,8 1 0,-18 3 0,-20 1 0,-17 1 0,-78 1 0,-34 1 0,25-2 0,-5-1 0,-18 1 0,-11 0 0,6-1 0,-7-1 0,8-1 0,16 1 0,9-1 0,4-2 0,125-4 0,52 0 0,-44 6 0,6 2 0,6 0 0,6-1 0,-4 0 0,8 0 0,5 0 0,2 1 0,-1-1 0,-3 2 0,-3 0 0,-1 2 0,1-1 0,-2 2 0,-1-1 0,-3 0 0,5 1 0,-1-1 0,-2 1 0,-6 0 0,-5 0 0,12 1 0,-9-1 0,-16 1 0,-3 0 0,-106-5 0,-29-2 0,6-1 0,-6-1 0,-3 0 0,-6 0 0,4-1 0,-11-2 0,6 1 0,20 0 0,8 2 0,-5 1 0,55 5 0,43 2 0,23 1 0,7 2 0,-12-2 0,-10-1 0,-35 0 0,-96-11 0,-3-3 0,-17-4 0,28 4 0,-7-2 0,-4-1 0,-1 0 0,7 1 0,-3 0 0,-1-1 0,-1 0 0,3 1 0,1 0 0,-1 0 0,2 0 0,1 1 0,4 0 0,-27-3 0,5 0 0,12 3 0,9 3 0,17 3 0,24 4 0,86 9 0,34 3 0,-21-3 0,5 1 0,16 1 0,11 3 0,-4-2 0,-22-3 0,-2 0 0,-3 0 0,23 2 0,-7-1 0,17 3 0,-69-9 0,-74-3 0,-32-2 0,10 1 0,-6-1 0,0 0 0,-5 1 0,4 0 0,-7 0 0,11 0 0,0 1 0,117 4 0,31 0 0,-14-2 0,5 0 0,7 1 0,7 0 0,-11-1 0,24 0 0,-75-2 0,-112-2 0,27 1 0,-5 0 0,-11 0 0,5 1 0,-15-1 0,155 25 0,47 6 0,-46-14 0,3-3 0,5 2 0,6 3 0,8 1 0,-2 0 0,-8-2 0,17 2 0,-17-4 0,-16-3 0,-118-16 0,-33-5 0,41 3 0,-2 0 0,-46-3 0,6 0 0,35 0 0,107 22 0,59 12 0,-1-1 0,-30-7 0,-2 0 0,6 1 0,7 2 0,8 1 0,-1 0 0,-14-2 0,21 2 0,-43-4 0,-60-10 0,-43-8 0,-28-9 0,6 1 0,-8-1 0,-4-1 0,4-1 0,-5-1 0,-1-1 0,1 1 0,1-1 0,0 0 0,2 0 0,3 0 0,-8-1 0,4 1 0,9 1 0,1-1 0,30 7 0,80 14 0,28 5 0,-22-4 0,3 1 0,32 4 0,-6 0 0,-14-3 0,-63-8 0,-51-11 0,-30-7 0,27 9 0,0 0 0,-19-8 0,5 2 0,16 4 0,60 9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2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7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9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16383,'81'0'0,"-29"0"0,-28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1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14 16383,'89'-7'0,"-17"1"0,-43 6 0,-16 1 0,32-2 0,-34 1 0,32-1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7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9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0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115 1 16383,'-63'0'0,"16"1"0,43-1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2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8 16383,'-64'-4'0,"13"0"0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8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4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2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519 1 16383,'-87'3'0,"10"2"0,36 1 0,9-1 0,12-2 0,-6-2 0,3 1 0,-4-1 0,-8 1 0,15-1 0,-8-1 0,-3 0 0,11 1 0,-11 0 0,10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3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16383,'80'1'0,"0"-1"0,14 1 0,-31-3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5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7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9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1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8 16383,'-57'-4'0,"12"0"0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3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130 28 16383,'-69'-15'0,"19"5"0,40 7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4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6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0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8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1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108 19 16383,'-60'-10'0,"12"1"0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2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4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6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276 28 16383,'-83'-1'0,"6"-4"0,19-3 0,27 1 0,5 1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91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16383,'-65'7'0,"16"-1"0,44-6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1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3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5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66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2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8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0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2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4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6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8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9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5.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5.7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144"/>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4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445"/>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66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91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128"/>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172 12 16383,'-90'-6'0,"30"3"0,38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344"/>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602"/>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778"/>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96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7.8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0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369 15 16383,'-99'-3'0,"8"1"0,25-1 0,7 0 0,28 1 0,9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6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5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984 5 16383,'-52'0'0,"1"0"0,-47 0 0,33 0 0,-10 0 0,-9-1 0,34 1 0,0-1 0,-1 0 0,1 1 0,-40-2 0,21 2 0,26 0 0,13 0 0,8 0 0,-10 0 0,10 0 0,-9 1 0,13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8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146 0 16383,'-63'4'0,"8"-1"0,42-1 0,-1-1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8 16383,'50'-2'0,"1"-1"0,30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2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4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16383,'60'1'0,"-12"0"0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8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16383,'72'0'0,"1"0"0,14 0 0,-33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0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16383,'90'0'0,"-18"0"0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3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16383,'73'2'0,"-4"-1"0,-51 0 0,0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5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7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8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0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2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4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472 13 16383,'-53'0'0,"0"0"0,-2-1 0,1 0 0,-31-1 0,-2-2 0,37 1 0,16 1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7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195 1 16383,'-75'3'0,"13"0"0,35-2 0,9-1 0,5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9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1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4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5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7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156 25 16383,'-82'-12'0,"24"6"0,42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9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9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1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105 43 16383,'-58'-23'0,"12"4"0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3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51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7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0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14 16383,'-56'-8'0,"11"2"0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3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263 29 16383,'-67'-8'0,"0"0"0,-15-3 0,36 10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4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8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5 16383,'86'-3'0,"-18"2"0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91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5.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0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12 16383,'98'-2'0,"1"-1"0,1 2 0,-7-1 0,-35 1 0,-6-1 0,32 2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2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16383,'97'1'0,"-1"-1"0,1 1 0,-19 0 0,3-1 0,-3 1 0,-7-1 0,18 1 0,-8 0 0,-6 0 0,0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3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16383,'92'2'0,"0"0"0,0 0 0,-15 0 0,1 1 0,1-1 0,-1 1 0,2 0 0,1 0 0,-2 0 0,-5 0 0,0 0 0,-5 0 0,-7 0 0,-4 0 0,0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7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16383,'58'0'0,"0"0"0,40 0 0,-57 0 0,-17 0 0,-17 1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0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2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4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5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5.7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146 0 16383,'-69'2'0,"14"0"0,41-2 0,6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4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8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1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3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6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8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144"/>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1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3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56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7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11 16383,'71'-3'0,"-1"1"0,1-1 0,4 1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9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9 16383,'64'-5'0,"-13"1"0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1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16383,'97'1'0,"-36"1"0,-29-3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14 16383,'66'-4'0,"-14"1"0,-41 3 0,12-2 0,3 1 0,18-3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3 16383,'59'0'0,"0"1"0,33-1 0,-11-1 0,-38 0 0,47-1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9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445"/>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1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2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4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1650 5 16383,'-80'4'0,"0"0"0,0 0 0,-16 1 0,-5 0 0,-1 0 0,19-3 0,-2 1 0,-1-1 0,1-1 0,-2 0 0,-1 0 0,2-1 0,5-2 0,-5-2 0,4-1 0,8 0 0,1 0 0,13-2 0,6-7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9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1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2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4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6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8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0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66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2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6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9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18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7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91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2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16383,'-63'22'0,"13"-5"0,46-15 0,1-2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4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83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16383,'81'4'0,"0"0"0,17 0 0,-42 1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1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3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5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548 62 16383,'-74'-1'0,"0"-1"0,-2-3 0,1-3 0,11-1 0,6-1 0,-17-5 0,23 4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7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1 16383,'-56'9'0,"10"-1"0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128"/>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172 12 16383,'-90'-6'0,"30"3"0,38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1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5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7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9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0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2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4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8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344"/>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9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1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5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7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16383,'68'-3'0,"-13"0"0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1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3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100 33 16383,'-55'-18'0,"10"4"0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5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7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114 36 16383,'-63'-20'0,"13"4"0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8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602"/>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1.1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1.8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0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2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6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1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16383,'86'15'0,"-18"-3"0,-42-15 0,-14 1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778"/>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8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1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553 1 16383,'-61'5'0,"-1"0"0,2 0 0,2 0 0,-32 2 0,7-1 0,15-1 0,25-3 0,23-1 0,13-2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9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1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8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0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6.4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16383,'85'9'0,"-1"1"0,-28-5 0,-8 1 0,10 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96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2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4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5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7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0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4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6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7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7.8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1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2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4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6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8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0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4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5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7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0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369 15 16383,'-99'-3'0,"8"1"0,25-1 0,7 0 0,28 1 0,9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9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1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4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1.0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1.7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2.0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2.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3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5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5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984 5 16383,'-52'0'0,"1"0"0,-47 0 0,33 0 0,-10 0 0,-9-1 0,34 1 0,0-1 0,-1 0 0,1 1 0,-40-2 0,21 2 0,26 0 0,13 0 0,8 0 0,-10 0 0,10 0 0,-9 1 0,13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7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9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1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2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4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6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9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1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4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8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146 0 16383,'-63'4'0,"8"-1"0,42-1 0,-1-1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6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9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1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3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5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7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16383,'61'4'0,"-1"-1"0,13 0 0,-30 2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9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16383,'56'4'0,"-11"0"0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16383,'70'3'0,"-19"-2"0,-43-1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2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16383,'58'2'0,"-11"0"0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8 16383,'50'-2'0,"1"-1"0,30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4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6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0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1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3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5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3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2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21.1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29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4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6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0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2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16383,'79'0'0,"-26"1"0,-34-1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4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7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4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16383,'60'1'0,"-12"0"0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0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3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5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7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3.0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3.2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0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2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4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6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8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16383,'72'0'0,"1"0"0,14 0 0,-33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8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9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19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4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6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5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7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9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0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4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0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16383,'90'0'0,"-18"0"0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6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9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1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4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8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5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7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9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0.1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0.3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6.6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3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16383,'73'2'0,"-4"-1"0,-51 0 0,0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1.7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1.9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2.1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2.8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0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2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5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0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2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5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49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6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1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3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5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7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8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0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3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6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7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9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7.7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7.9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1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3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9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9.3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9.7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0.1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0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2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6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8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2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5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7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9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1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7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0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9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4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7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9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7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9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4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5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7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2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9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0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7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9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8.4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8.8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185 33 16383,'-51'-9'0,"-1"0"0,-30-5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5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7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4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472 13 16383,'-53'0'0,"0"0"0,-2-1 0,1 0 0,-31-1 0,-2-2 0,37 1 0,16 1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9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1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0 101 16383,'57'-56'0,"-12"11"0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3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8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2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48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8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9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2.2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7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195 1 16383,'-75'3'0,"13"0"0,35-2 0,9-1 0,5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4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6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16383,'50'5'0,"1"-1"0,30 4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8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4.6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4.9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199 30 16383,'-67'-9'0,"7"1"0,36 5 0,0-1 0,0-2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1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4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301 52 16383,'-56'-8'0,"0"-1"0,-41-5 0,44 3 0,23 4 0,21 5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6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8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1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9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3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5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9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1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0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7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1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9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1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3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4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8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1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3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6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5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12/10/23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24</a:t>
            </a:fld>
            <a:endParaRPr lang="en-US" altLang="x-none"/>
          </a:p>
        </p:txBody>
      </p:sp>
    </p:spTree>
    <p:extLst>
      <p:ext uri="{BB962C8B-B14F-4D97-AF65-F5344CB8AC3E}">
        <p14:creationId xmlns:p14="http://schemas.microsoft.com/office/powerpoint/2010/main" val="1510147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25</a:t>
            </a:fld>
            <a:endParaRPr lang="en-US" altLang="x-none"/>
          </a:p>
        </p:txBody>
      </p:sp>
    </p:spTree>
    <p:extLst>
      <p:ext uri="{BB962C8B-B14F-4D97-AF65-F5344CB8AC3E}">
        <p14:creationId xmlns:p14="http://schemas.microsoft.com/office/powerpoint/2010/main" val="1689430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28</a:t>
            </a:fld>
            <a:endParaRPr lang="en-US"/>
          </a:p>
        </p:txBody>
      </p:sp>
    </p:spTree>
    <p:extLst>
      <p:ext uri="{BB962C8B-B14F-4D97-AF65-F5344CB8AC3E}">
        <p14:creationId xmlns:p14="http://schemas.microsoft.com/office/powerpoint/2010/main" val="1853565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8</a:t>
            </a:fld>
            <a:endParaRPr lang="en-US" altLang="x-none"/>
          </a:p>
        </p:txBody>
      </p:sp>
    </p:spTree>
    <p:extLst>
      <p:ext uri="{BB962C8B-B14F-4D97-AF65-F5344CB8AC3E}">
        <p14:creationId xmlns:p14="http://schemas.microsoft.com/office/powerpoint/2010/main" val="59796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9</a:t>
            </a:fld>
            <a:endParaRPr lang="en-US"/>
          </a:p>
        </p:txBody>
      </p:sp>
    </p:spTree>
    <p:extLst>
      <p:ext uri="{BB962C8B-B14F-4D97-AF65-F5344CB8AC3E}">
        <p14:creationId xmlns:p14="http://schemas.microsoft.com/office/powerpoint/2010/main" val="595042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10</a:t>
            </a:fld>
            <a:endParaRPr lang="en-US"/>
          </a:p>
        </p:txBody>
      </p:sp>
    </p:spTree>
    <p:extLst>
      <p:ext uri="{BB962C8B-B14F-4D97-AF65-F5344CB8AC3E}">
        <p14:creationId xmlns:p14="http://schemas.microsoft.com/office/powerpoint/2010/main" val="2390782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13</a:t>
            </a:fld>
            <a:endParaRPr lang="en-US"/>
          </a:p>
        </p:txBody>
      </p:sp>
    </p:spTree>
    <p:extLst>
      <p:ext uri="{BB962C8B-B14F-4D97-AF65-F5344CB8AC3E}">
        <p14:creationId xmlns:p14="http://schemas.microsoft.com/office/powerpoint/2010/main" val="226109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14</a:t>
            </a:fld>
            <a:endParaRPr lang="en-US"/>
          </a:p>
        </p:txBody>
      </p:sp>
    </p:spTree>
    <p:extLst>
      <p:ext uri="{BB962C8B-B14F-4D97-AF65-F5344CB8AC3E}">
        <p14:creationId xmlns:p14="http://schemas.microsoft.com/office/powerpoint/2010/main" val="2261099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17</a:t>
            </a:fld>
            <a:endParaRPr lang="en-US" altLang="x-none"/>
          </a:p>
        </p:txBody>
      </p:sp>
    </p:spTree>
    <p:extLst>
      <p:ext uri="{BB962C8B-B14F-4D97-AF65-F5344CB8AC3E}">
        <p14:creationId xmlns:p14="http://schemas.microsoft.com/office/powerpoint/2010/main" val="2403782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23</a:t>
            </a:fld>
            <a:endParaRPr lang="en-US" altLang="x-none"/>
          </a:p>
        </p:txBody>
      </p:sp>
    </p:spTree>
    <p:extLst>
      <p:ext uri="{BB962C8B-B14F-4D97-AF65-F5344CB8AC3E}">
        <p14:creationId xmlns:p14="http://schemas.microsoft.com/office/powerpoint/2010/main" val="3487153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26/09/2022</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290.png"/></Relationships>
</file>

<file path=ppt/slides/_rels/slide14.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21" Type="http://schemas.openxmlformats.org/officeDocument/2006/relationships/image" Target="../media/image49.png"/><Relationship Id="rId34" Type="http://schemas.openxmlformats.org/officeDocument/2006/relationships/image" Target="../media/image61.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5.png"/><Relationship Id="rId25" Type="http://schemas.openxmlformats.org/officeDocument/2006/relationships/image" Target="../media/image53.png"/><Relationship Id="rId33" Type="http://schemas.openxmlformats.org/officeDocument/2006/relationships/image" Target="../media/image25.png"/><Relationship Id="rId2" Type="http://schemas.openxmlformats.org/officeDocument/2006/relationships/notesSlide" Target="../notesSlides/notesSlide7.xml"/><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2.png"/><Relationship Id="rId32" Type="http://schemas.openxmlformats.org/officeDocument/2006/relationships/image" Target="../media/image60.png"/><Relationship Id="rId37" Type="http://schemas.openxmlformats.org/officeDocument/2006/relationships/image" Target="../media/image40.png"/><Relationship Id="rId5" Type="http://schemas.openxmlformats.org/officeDocument/2006/relationships/image" Target="../media/image32.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png"/><Relationship Id="rId36" Type="http://schemas.openxmlformats.org/officeDocument/2006/relationships/image" Target="../media/image63.png"/><Relationship Id="rId10" Type="http://schemas.openxmlformats.org/officeDocument/2006/relationships/image" Target="../media/image37.png"/><Relationship Id="rId19" Type="http://schemas.openxmlformats.org/officeDocument/2006/relationships/image" Target="../media/image47.png"/><Relationship Id="rId31" Type="http://schemas.openxmlformats.org/officeDocument/2006/relationships/image" Target="../media/image59.png"/><Relationship Id="rId4" Type="http://schemas.openxmlformats.org/officeDocument/2006/relationships/image" Target="../media/image12.png"/><Relationship Id="rId9" Type="http://schemas.openxmlformats.org/officeDocument/2006/relationships/image" Target="../media/image36.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62.png"/><Relationship Id="rId8" Type="http://schemas.openxmlformats.org/officeDocument/2006/relationships/image" Target="../media/image35.png"/><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17" Type="http://schemas.openxmlformats.org/officeDocument/2006/relationships/image" Target="../media/image103.png"/><Relationship Id="rId671" Type="http://schemas.openxmlformats.org/officeDocument/2006/relationships/customXml" Target="../ink/ink583.xml"/><Relationship Id="rId21" Type="http://schemas.openxmlformats.org/officeDocument/2006/relationships/customXml" Target="../ink/ink13.xml"/><Relationship Id="rId324" Type="http://schemas.openxmlformats.org/officeDocument/2006/relationships/customXml" Target="../ink/ink259.xml"/><Relationship Id="rId531" Type="http://schemas.openxmlformats.org/officeDocument/2006/relationships/customXml" Target="../ink/ink453.xml"/><Relationship Id="rId629" Type="http://schemas.openxmlformats.org/officeDocument/2006/relationships/customXml" Target="../ink/ink543.xml"/><Relationship Id="rId170" Type="http://schemas.openxmlformats.org/officeDocument/2006/relationships/customXml" Target="../ink/ink121.xml"/><Relationship Id="rId268" Type="http://schemas.openxmlformats.org/officeDocument/2006/relationships/customXml" Target="../ink/ink204.xml"/><Relationship Id="rId475" Type="http://schemas.openxmlformats.org/officeDocument/2006/relationships/customXml" Target="../ink/ink400.xml"/><Relationship Id="rId32" Type="http://schemas.openxmlformats.org/officeDocument/2006/relationships/customXml" Target="../ink/ink21.xml"/><Relationship Id="rId128" Type="http://schemas.openxmlformats.org/officeDocument/2006/relationships/image" Target="../media/image108.png"/><Relationship Id="rId335" Type="http://schemas.openxmlformats.org/officeDocument/2006/relationships/customXml" Target="../ink/ink266.xml"/><Relationship Id="rId542" Type="http://schemas.openxmlformats.org/officeDocument/2006/relationships/customXml" Target="../ink/ink464.xml"/><Relationship Id="rId181" Type="http://schemas.openxmlformats.org/officeDocument/2006/relationships/customXml" Target="../ink/ink131.xml"/><Relationship Id="rId402" Type="http://schemas.openxmlformats.org/officeDocument/2006/relationships/customXml" Target="../ink/ink332.xml"/><Relationship Id="rId279" Type="http://schemas.openxmlformats.org/officeDocument/2006/relationships/customXml" Target="../ink/ink214.xml"/><Relationship Id="rId486" Type="http://schemas.openxmlformats.org/officeDocument/2006/relationships/customXml" Target="../ink/ink411.xml"/><Relationship Id="rId43" Type="http://schemas.openxmlformats.org/officeDocument/2006/relationships/customXml" Target="../ink/ink29.xml"/><Relationship Id="rId139" Type="http://schemas.openxmlformats.org/officeDocument/2006/relationships/customXml" Target="../ink/ink99.xml"/><Relationship Id="rId346" Type="http://schemas.openxmlformats.org/officeDocument/2006/relationships/customXml" Target="../ink/ink277.xml"/><Relationship Id="rId553" Type="http://schemas.openxmlformats.org/officeDocument/2006/relationships/image" Target="../media/image149.png"/><Relationship Id="rId192" Type="http://schemas.openxmlformats.org/officeDocument/2006/relationships/image" Target="../media/image123.png"/><Relationship Id="rId206" Type="http://schemas.openxmlformats.org/officeDocument/2006/relationships/customXml" Target="../ink/ink150.xml"/><Relationship Id="rId413" Type="http://schemas.openxmlformats.org/officeDocument/2006/relationships/customXml" Target="../ink/ink343.xml"/><Relationship Id="rId497" Type="http://schemas.openxmlformats.org/officeDocument/2006/relationships/customXml" Target="../ink/ink421.xml"/><Relationship Id="rId620" Type="http://schemas.openxmlformats.org/officeDocument/2006/relationships/customXml" Target="../ink/ink534.xml"/><Relationship Id="rId357" Type="http://schemas.openxmlformats.org/officeDocument/2006/relationships/customXml" Target="../ink/ink287.xml"/><Relationship Id="rId54" Type="http://schemas.openxmlformats.org/officeDocument/2006/relationships/image" Target="../media/image88.png"/><Relationship Id="rId217" Type="http://schemas.openxmlformats.org/officeDocument/2006/relationships/customXml" Target="../ink/ink161.xml"/><Relationship Id="rId564" Type="http://schemas.openxmlformats.org/officeDocument/2006/relationships/customXml" Target="../ink/ink482.xml"/><Relationship Id="rId424" Type="http://schemas.openxmlformats.org/officeDocument/2006/relationships/customXml" Target="../ink/ink354.xml"/><Relationship Id="rId631" Type="http://schemas.openxmlformats.org/officeDocument/2006/relationships/customXml" Target="../ink/ink545.xml"/><Relationship Id="rId270" Type="http://schemas.openxmlformats.org/officeDocument/2006/relationships/customXml" Target="../ink/ink206.xml"/><Relationship Id="rId65" Type="http://schemas.openxmlformats.org/officeDocument/2006/relationships/customXml" Target="../ink/ink44.xml"/><Relationship Id="rId130" Type="http://schemas.openxmlformats.org/officeDocument/2006/relationships/customXml" Target="../ink/ink92.xml"/><Relationship Id="rId368" Type="http://schemas.openxmlformats.org/officeDocument/2006/relationships/customXml" Target="../ink/ink298.xml"/><Relationship Id="rId575" Type="http://schemas.openxmlformats.org/officeDocument/2006/relationships/customXml" Target="../ink/ink491.xml"/><Relationship Id="rId228" Type="http://schemas.openxmlformats.org/officeDocument/2006/relationships/customXml" Target="../ink/ink170.xml"/><Relationship Id="rId435" Type="http://schemas.openxmlformats.org/officeDocument/2006/relationships/customXml" Target="../ink/ink365.xml"/><Relationship Id="rId642" Type="http://schemas.openxmlformats.org/officeDocument/2006/relationships/customXml" Target="../ink/ink555.xml"/><Relationship Id="rId281" Type="http://schemas.openxmlformats.org/officeDocument/2006/relationships/customXml" Target="../ink/ink216.xml"/><Relationship Id="rId502" Type="http://schemas.openxmlformats.org/officeDocument/2006/relationships/customXml" Target="../ink/ink426.xml"/><Relationship Id="rId76" Type="http://schemas.openxmlformats.org/officeDocument/2006/relationships/customXml" Target="../ink/ink51.xml"/><Relationship Id="rId141" Type="http://schemas.openxmlformats.org/officeDocument/2006/relationships/customXml" Target="../ink/ink101.xml"/><Relationship Id="rId379" Type="http://schemas.openxmlformats.org/officeDocument/2006/relationships/customXml" Target="../ink/ink309.xml"/><Relationship Id="rId586" Type="http://schemas.openxmlformats.org/officeDocument/2006/relationships/customXml" Target="../ink/ink502.xml"/><Relationship Id="rId7" Type="http://schemas.openxmlformats.org/officeDocument/2006/relationships/customXml" Target="../ink/ink3.xml"/><Relationship Id="rId239" Type="http://schemas.openxmlformats.org/officeDocument/2006/relationships/customXml" Target="../ink/ink179.xml"/><Relationship Id="rId446" Type="http://schemas.openxmlformats.org/officeDocument/2006/relationships/image" Target="../media/image142.png"/><Relationship Id="rId653" Type="http://schemas.openxmlformats.org/officeDocument/2006/relationships/customXml" Target="../ink/ink565.xml"/><Relationship Id="rId292" Type="http://schemas.openxmlformats.org/officeDocument/2006/relationships/customXml" Target="../ink/ink227.xml"/><Relationship Id="rId306" Type="http://schemas.openxmlformats.org/officeDocument/2006/relationships/customXml" Target="../ink/ink241.xml"/><Relationship Id="rId87" Type="http://schemas.openxmlformats.org/officeDocument/2006/relationships/customXml" Target="../ink/ink59.xml"/><Relationship Id="rId513" Type="http://schemas.openxmlformats.org/officeDocument/2006/relationships/image" Target="../media/image148.png"/><Relationship Id="rId597" Type="http://schemas.openxmlformats.org/officeDocument/2006/relationships/customXml" Target="../ink/ink512.xml"/><Relationship Id="rId152" Type="http://schemas.openxmlformats.org/officeDocument/2006/relationships/image" Target="../media/image113.png"/><Relationship Id="rId457" Type="http://schemas.openxmlformats.org/officeDocument/2006/relationships/image" Target="../media/image143.png"/><Relationship Id="rId664" Type="http://schemas.openxmlformats.org/officeDocument/2006/relationships/customXml" Target="../ink/ink576.xml"/><Relationship Id="rId14" Type="http://schemas.openxmlformats.org/officeDocument/2006/relationships/image" Target="../media/image68.png"/><Relationship Id="rId317" Type="http://schemas.openxmlformats.org/officeDocument/2006/relationships/customXml" Target="../ink/ink252.xml"/><Relationship Id="rId524" Type="http://schemas.openxmlformats.org/officeDocument/2006/relationships/customXml" Target="../ink/ink446.xml"/><Relationship Id="rId98" Type="http://schemas.openxmlformats.org/officeDocument/2006/relationships/customXml" Target="../ink/ink70.xml"/><Relationship Id="rId163" Type="http://schemas.openxmlformats.org/officeDocument/2006/relationships/image" Target="../media/image118.png"/><Relationship Id="rId370" Type="http://schemas.openxmlformats.org/officeDocument/2006/relationships/customXml" Target="../ink/ink300.xml"/><Relationship Id="rId230" Type="http://schemas.openxmlformats.org/officeDocument/2006/relationships/customXml" Target="../ink/ink171.xml"/><Relationship Id="rId468" Type="http://schemas.openxmlformats.org/officeDocument/2006/relationships/customXml" Target="../ink/ink393.xml"/><Relationship Id="rId675" Type="http://schemas.openxmlformats.org/officeDocument/2006/relationships/customXml" Target="../ink/ink587.xml"/><Relationship Id="rId25" Type="http://schemas.openxmlformats.org/officeDocument/2006/relationships/customXml" Target="../ink/ink16.xml"/><Relationship Id="rId328" Type="http://schemas.openxmlformats.org/officeDocument/2006/relationships/customXml" Target="../ink/ink261.xml"/><Relationship Id="rId535" Type="http://schemas.openxmlformats.org/officeDocument/2006/relationships/customXml" Target="../ink/ink457.xml"/><Relationship Id="rId174" Type="http://schemas.openxmlformats.org/officeDocument/2006/relationships/image" Target="../media/image120.png"/><Relationship Id="rId381" Type="http://schemas.openxmlformats.org/officeDocument/2006/relationships/customXml" Target="../ink/ink311.xml"/><Relationship Id="rId602" Type="http://schemas.openxmlformats.org/officeDocument/2006/relationships/customXml" Target="../ink/ink517.xml"/><Relationship Id="rId241" Type="http://schemas.openxmlformats.org/officeDocument/2006/relationships/customXml" Target="../ink/ink181.xml"/><Relationship Id="rId479" Type="http://schemas.openxmlformats.org/officeDocument/2006/relationships/customXml" Target="../ink/ink404.xml"/><Relationship Id="rId36" Type="http://schemas.openxmlformats.org/officeDocument/2006/relationships/customXml" Target="../ink/ink24.xml"/><Relationship Id="rId339" Type="http://schemas.openxmlformats.org/officeDocument/2006/relationships/customXml" Target="../ink/ink270.xml"/><Relationship Id="rId546" Type="http://schemas.openxmlformats.org/officeDocument/2006/relationships/customXml" Target="../ink/ink468.xml"/><Relationship Id="rId101" Type="http://schemas.openxmlformats.org/officeDocument/2006/relationships/image" Target="../media/image99.png"/><Relationship Id="rId185" Type="http://schemas.openxmlformats.org/officeDocument/2006/relationships/customXml" Target="../ink/ink135.xml"/><Relationship Id="rId406" Type="http://schemas.openxmlformats.org/officeDocument/2006/relationships/customXml" Target="../ink/ink336.xml"/><Relationship Id="rId392" Type="http://schemas.openxmlformats.org/officeDocument/2006/relationships/customXml" Target="../ink/ink322.xml"/><Relationship Id="rId613" Type="http://schemas.openxmlformats.org/officeDocument/2006/relationships/customXml" Target="../ink/ink527.xml"/><Relationship Id="rId252" Type="http://schemas.openxmlformats.org/officeDocument/2006/relationships/customXml" Target="../ink/ink190.xml"/><Relationship Id="rId47" Type="http://schemas.openxmlformats.org/officeDocument/2006/relationships/customXml" Target="../ink/ink32.xml"/><Relationship Id="rId112" Type="http://schemas.openxmlformats.org/officeDocument/2006/relationships/customXml" Target="../ink/ink82.xml"/><Relationship Id="rId557" Type="http://schemas.openxmlformats.org/officeDocument/2006/relationships/customXml" Target="../ink/ink477.xml"/><Relationship Id="rId196" Type="http://schemas.openxmlformats.org/officeDocument/2006/relationships/image" Target="../media/image125.png"/><Relationship Id="rId417" Type="http://schemas.openxmlformats.org/officeDocument/2006/relationships/customXml" Target="../ink/ink347.xml"/><Relationship Id="rId624" Type="http://schemas.openxmlformats.org/officeDocument/2006/relationships/customXml" Target="../ink/ink538.xml"/><Relationship Id="rId263" Type="http://schemas.openxmlformats.org/officeDocument/2006/relationships/customXml" Target="../ink/ink200.xml"/><Relationship Id="rId470" Type="http://schemas.openxmlformats.org/officeDocument/2006/relationships/customXml" Target="../ink/ink395.xml"/><Relationship Id="rId58" Type="http://schemas.openxmlformats.org/officeDocument/2006/relationships/customXml" Target="../ink/ink39.xml"/><Relationship Id="rId123" Type="http://schemas.openxmlformats.org/officeDocument/2006/relationships/customXml" Target="../ink/ink88.xml"/><Relationship Id="rId330" Type="http://schemas.openxmlformats.org/officeDocument/2006/relationships/customXml" Target="../ink/ink262.xml"/><Relationship Id="rId568" Type="http://schemas.openxmlformats.org/officeDocument/2006/relationships/customXml" Target="../ink/ink485.xml"/><Relationship Id="rId428" Type="http://schemas.openxmlformats.org/officeDocument/2006/relationships/customXml" Target="../ink/ink358.xml"/><Relationship Id="rId635" Type="http://schemas.openxmlformats.org/officeDocument/2006/relationships/customXml" Target="../ink/ink548.xml"/><Relationship Id="rId274" Type="http://schemas.openxmlformats.org/officeDocument/2006/relationships/customXml" Target="../ink/ink209.xml"/><Relationship Id="rId481" Type="http://schemas.openxmlformats.org/officeDocument/2006/relationships/customXml" Target="../ink/ink406.xml"/><Relationship Id="rId69" Type="http://schemas.openxmlformats.org/officeDocument/2006/relationships/customXml" Target="../ink/ink46.xml"/><Relationship Id="rId134" Type="http://schemas.openxmlformats.org/officeDocument/2006/relationships/customXml" Target="../ink/ink96.xml"/><Relationship Id="rId579" Type="http://schemas.openxmlformats.org/officeDocument/2006/relationships/customXml" Target="../ink/ink495.xml"/><Relationship Id="rId341" Type="http://schemas.openxmlformats.org/officeDocument/2006/relationships/customXml" Target="../ink/ink272.xml"/><Relationship Id="rId439" Type="http://schemas.openxmlformats.org/officeDocument/2006/relationships/image" Target="../media/image141.png"/><Relationship Id="rId646" Type="http://schemas.openxmlformats.org/officeDocument/2006/relationships/customXml" Target="../ink/ink559.xml"/><Relationship Id="rId201" Type="http://schemas.openxmlformats.org/officeDocument/2006/relationships/image" Target="../media/image126.png"/><Relationship Id="rId243" Type="http://schemas.openxmlformats.org/officeDocument/2006/relationships/customXml" Target="../ink/ink183.xml"/><Relationship Id="rId285" Type="http://schemas.openxmlformats.org/officeDocument/2006/relationships/customXml" Target="../ink/ink220.xml"/><Relationship Id="rId450" Type="http://schemas.openxmlformats.org/officeDocument/2006/relationships/customXml" Target="../ink/ink378.xml"/><Relationship Id="rId506" Type="http://schemas.openxmlformats.org/officeDocument/2006/relationships/customXml" Target="../ink/ink430.xml"/><Relationship Id="rId38" Type="http://schemas.openxmlformats.org/officeDocument/2006/relationships/image" Target="../media/image83.png"/><Relationship Id="rId103" Type="http://schemas.openxmlformats.org/officeDocument/2006/relationships/customXml" Target="../ink/ink74.xml"/><Relationship Id="rId310" Type="http://schemas.openxmlformats.org/officeDocument/2006/relationships/customXml" Target="../ink/ink245.xml"/><Relationship Id="rId492" Type="http://schemas.openxmlformats.org/officeDocument/2006/relationships/customXml" Target="../ink/ink417.xml"/><Relationship Id="rId548" Type="http://schemas.openxmlformats.org/officeDocument/2006/relationships/customXml" Target="../ink/ink470.xml"/><Relationship Id="rId91" Type="http://schemas.openxmlformats.org/officeDocument/2006/relationships/customXml" Target="../ink/ink63.xml"/><Relationship Id="rId145" Type="http://schemas.openxmlformats.org/officeDocument/2006/relationships/customXml" Target="../ink/ink104.xml"/><Relationship Id="rId187" Type="http://schemas.openxmlformats.org/officeDocument/2006/relationships/customXml" Target="../ink/ink137.xml"/><Relationship Id="rId352" Type="http://schemas.openxmlformats.org/officeDocument/2006/relationships/customXml" Target="../ink/ink282.xml"/><Relationship Id="rId394" Type="http://schemas.openxmlformats.org/officeDocument/2006/relationships/customXml" Target="../ink/ink324.xml"/><Relationship Id="rId408" Type="http://schemas.openxmlformats.org/officeDocument/2006/relationships/customXml" Target="../ink/ink338.xml"/><Relationship Id="rId615" Type="http://schemas.openxmlformats.org/officeDocument/2006/relationships/customXml" Target="../ink/ink529.xml"/><Relationship Id="rId212" Type="http://schemas.openxmlformats.org/officeDocument/2006/relationships/customXml" Target="../ink/ink156.xml"/><Relationship Id="rId254" Type="http://schemas.openxmlformats.org/officeDocument/2006/relationships/image" Target="../media/image133.png"/><Relationship Id="rId657" Type="http://schemas.openxmlformats.org/officeDocument/2006/relationships/customXml" Target="../ink/ink569.xml"/><Relationship Id="rId49" Type="http://schemas.openxmlformats.org/officeDocument/2006/relationships/customXml" Target="../ink/ink33.xml"/><Relationship Id="rId114" Type="http://schemas.openxmlformats.org/officeDocument/2006/relationships/customXml" Target="../ink/ink83.xml"/><Relationship Id="rId296" Type="http://schemas.openxmlformats.org/officeDocument/2006/relationships/customXml" Target="../ink/ink231.xml"/><Relationship Id="rId461" Type="http://schemas.openxmlformats.org/officeDocument/2006/relationships/image" Target="../media/image144.png"/><Relationship Id="rId517" Type="http://schemas.openxmlformats.org/officeDocument/2006/relationships/customXml" Target="../ink/ink439.xml"/><Relationship Id="rId559" Type="http://schemas.openxmlformats.org/officeDocument/2006/relationships/customXml" Target="../ink/ink479.xml"/><Relationship Id="rId60" Type="http://schemas.openxmlformats.org/officeDocument/2006/relationships/customXml" Target="../ink/ink41.xml"/><Relationship Id="rId156" Type="http://schemas.openxmlformats.org/officeDocument/2006/relationships/customXml" Target="../ink/ink112.xml"/><Relationship Id="rId198" Type="http://schemas.openxmlformats.org/officeDocument/2006/relationships/customXml" Target="../ink/ink143.xml"/><Relationship Id="rId321" Type="http://schemas.openxmlformats.org/officeDocument/2006/relationships/customXml" Target="../ink/ink256.xml"/><Relationship Id="rId363" Type="http://schemas.openxmlformats.org/officeDocument/2006/relationships/customXml" Target="../ink/ink293.xml"/><Relationship Id="rId419" Type="http://schemas.openxmlformats.org/officeDocument/2006/relationships/customXml" Target="../ink/ink349.xml"/><Relationship Id="rId570" Type="http://schemas.openxmlformats.org/officeDocument/2006/relationships/customXml" Target="../ink/ink487.xml"/><Relationship Id="rId626" Type="http://schemas.openxmlformats.org/officeDocument/2006/relationships/customXml" Target="../ink/ink540.xml"/><Relationship Id="rId223" Type="http://schemas.openxmlformats.org/officeDocument/2006/relationships/customXml" Target="../ink/ink166.xml"/><Relationship Id="rId430" Type="http://schemas.openxmlformats.org/officeDocument/2006/relationships/customXml" Target="../ink/ink360.xml"/><Relationship Id="rId668" Type="http://schemas.openxmlformats.org/officeDocument/2006/relationships/customXml" Target="../ink/ink580.xml"/><Relationship Id="rId18" Type="http://schemas.openxmlformats.org/officeDocument/2006/relationships/customXml" Target="../ink/ink11.xml"/><Relationship Id="rId265" Type="http://schemas.openxmlformats.org/officeDocument/2006/relationships/image" Target="../media/image134.png"/><Relationship Id="rId472" Type="http://schemas.openxmlformats.org/officeDocument/2006/relationships/customXml" Target="../ink/ink397.xml"/><Relationship Id="rId528" Type="http://schemas.openxmlformats.org/officeDocument/2006/relationships/customXml" Target="../ink/ink450.xml"/><Relationship Id="rId125" Type="http://schemas.openxmlformats.org/officeDocument/2006/relationships/customXml" Target="../ink/ink89.xml"/><Relationship Id="rId167" Type="http://schemas.openxmlformats.org/officeDocument/2006/relationships/customXml" Target="../ink/ink118.xml"/><Relationship Id="rId332" Type="http://schemas.openxmlformats.org/officeDocument/2006/relationships/customXml" Target="../ink/ink263.xml"/><Relationship Id="rId374" Type="http://schemas.openxmlformats.org/officeDocument/2006/relationships/customXml" Target="../ink/ink304.xml"/><Relationship Id="rId581" Type="http://schemas.openxmlformats.org/officeDocument/2006/relationships/customXml" Target="../ink/ink497.xml"/><Relationship Id="rId71" Type="http://schemas.openxmlformats.org/officeDocument/2006/relationships/customXml" Target="../ink/ink48.xml"/><Relationship Id="rId234" Type="http://schemas.openxmlformats.org/officeDocument/2006/relationships/customXml" Target="../ink/ink174.xml"/><Relationship Id="rId637" Type="http://schemas.openxmlformats.org/officeDocument/2006/relationships/customXml" Target="../ink/ink550.xml"/><Relationship Id="rId2" Type="http://schemas.openxmlformats.org/officeDocument/2006/relationships/image" Target="../media/image64.png"/><Relationship Id="rId29" Type="http://schemas.openxmlformats.org/officeDocument/2006/relationships/customXml" Target="../ink/ink18.xml"/><Relationship Id="rId276" Type="http://schemas.openxmlformats.org/officeDocument/2006/relationships/customXml" Target="../ink/ink211.xml"/><Relationship Id="rId441" Type="http://schemas.openxmlformats.org/officeDocument/2006/relationships/customXml" Target="../ink/ink370.xml"/><Relationship Id="rId483" Type="http://schemas.openxmlformats.org/officeDocument/2006/relationships/customXml" Target="../ink/ink408.xml"/><Relationship Id="rId539" Type="http://schemas.openxmlformats.org/officeDocument/2006/relationships/customXml" Target="../ink/ink461.xml"/><Relationship Id="rId40" Type="http://schemas.openxmlformats.org/officeDocument/2006/relationships/customXml" Target="../ink/ink27.xml"/><Relationship Id="rId136" Type="http://schemas.openxmlformats.org/officeDocument/2006/relationships/customXml" Target="../ink/ink97.xml"/><Relationship Id="rId178" Type="http://schemas.openxmlformats.org/officeDocument/2006/relationships/customXml" Target="../ink/ink128.xml"/><Relationship Id="rId301" Type="http://schemas.openxmlformats.org/officeDocument/2006/relationships/customXml" Target="../ink/ink236.xml"/><Relationship Id="rId343" Type="http://schemas.openxmlformats.org/officeDocument/2006/relationships/customXml" Target="../ink/ink274.xml"/><Relationship Id="rId550" Type="http://schemas.openxmlformats.org/officeDocument/2006/relationships/customXml" Target="../ink/ink472.xml"/><Relationship Id="rId82" Type="http://schemas.openxmlformats.org/officeDocument/2006/relationships/customXml" Target="../ink/ink56.xml"/><Relationship Id="rId203" Type="http://schemas.openxmlformats.org/officeDocument/2006/relationships/customXml" Target="../ink/ink147.xml"/><Relationship Id="rId385" Type="http://schemas.openxmlformats.org/officeDocument/2006/relationships/customXml" Target="../ink/ink315.xml"/><Relationship Id="rId592" Type="http://schemas.openxmlformats.org/officeDocument/2006/relationships/image" Target="../media/image155.png"/><Relationship Id="rId606" Type="http://schemas.openxmlformats.org/officeDocument/2006/relationships/customXml" Target="../ink/ink521.xml"/><Relationship Id="rId648" Type="http://schemas.openxmlformats.org/officeDocument/2006/relationships/customXml" Target="../ink/ink561.xml"/><Relationship Id="rId245" Type="http://schemas.openxmlformats.org/officeDocument/2006/relationships/customXml" Target="../ink/ink185.xml"/><Relationship Id="rId287" Type="http://schemas.openxmlformats.org/officeDocument/2006/relationships/customXml" Target="../ink/ink222.xml"/><Relationship Id="rId410" Type="http://schemas.openxmlformats.org/officeDocument/2006/relationships/customXml" Target="../ink/ink340.xml"/><Relationship Id="rId452" Type="http://schemas.openxmlformats.org/officeDocument/2006/relationships/customXml" Target="../ink/ink380.xml"/><Relationship Id="rId494" Type="http://schemas.openxmlformats.org/officeDocument/2006/relationships/customXml" Target="../ink/ink419.xml"/><Relationship Id="rId508" Type="http://schemas.openxmlformats.org/officeDocument/2006/relationships/image" Target="../media/image147.png"/><Relationship Id="rId105" Type="http://schemas.openxmlformats.org/officeDocument/2006/relationships/customXml" Target="../ink/ink76.xml"/><Relationship Id="rId147" Type="http://schemas.openxmlformats.org/officeDocument/2006/relationships/customXml" Target="../ink/ink105.xml"/><Relationship Id="rId312" Type="http://schemas.openxmlformats.org/officeDocument/2006/relationships/customXml" Target="../ink/ink247.xml"/><Relationship Id="rId354" Type="http://schemas.openxmlformats.org/officeDocument/2006/relationships/customXml" Target="../ink/ink284.xml"/><Relationship Id="rId51" Type="http://schemas.openxmlformats.org/officeDocument/2006/relationships/customXml" Target="../ink/ink34.xml"/><Relationship Id="rId93" Type="http://schemas.openxmlformats.org/officeDocument/2006/relationships/customXml" Target="../ink/ink65.xml"/><Relationship Id="rId189" Type="http://schemas.openxmlformats.org/officeDocument/2006/relationships/customXml" Target="../ink/ink138.xml"/><Relationship Id="rId396" Type="http://schemas.openxmlformats.org/officeDocument/2006/relationships/customXml" Target="../ink/ink326.xml"/><Relationship Id="rId561" Type="http://schemas.openxmlformats.org/officeDocument/2006/relationships/customXml" Target="../ink/ink480.xml"/><Relationship Id="rId617" Type="http://schemas.openxmlformats.org/officeDocument/2006/relationships/customXml" Target="../ink/ink531.xml"/><Relationship Id="rId659" Type="http://schemas.openxmlformats.org/officeDocument/2006/relationships/customXml" Target="../ink/ink571.xml"/><Relationship Id="rId214" Type="http://schemas.openxmlformats.org/officeDocument/2006/relationships/customXml" Target="../ink/ink158.xml"/><Relationship Id="rId256" Type="http://schemas.openxmlformats.org/officeDocument/2006/relationships/customXml" Target="../ink/ink193.xml"/><Relationship Id="rId298" Type="http://schemas.openxmlformats.org/officeDocument/2006/relationships/customXml" Target="../ink/ink233.xml"/><Relationship Id="rId421" Type="http://schemas.openxmlformats.org/officeDocument/2006/relationships/customXml" Target="../ink/ink351.xml"/><Relationship Id="rId463" Type="http://schemas.openxmlformats.org/officeDocument/2006/relationships/customXml" Target="../ink/ink389.xml"/><Relationship Id="rId519" Type="http://schemas.openxmlformats.org/officeDocument/2006/relationships/customXml" Target="../ink/ink441.xml"/><Relationship Id="rId670" Type="http://schemas.openxmlformats.org/officeDocument/2006/relationships/customXml" Target="../ink/ink582.xml"/><Relationship Id="rId116" Type="http://schemas.openxmlformats.org/officeDocument/2006/relationships/customXml" Target="../ink/ink84.xml"/><Relationship Id="rId158" Type="http://schemas.openxmlformats.org/officeDocument/2006/relationships/customXml" Target="../ink/ink113.xml"/><Relationship Id="rId323" Type="http://schemas.openxmlformats.org/officeDocument/2006/relationships/customXml" Target="../ink/ink258.xml"/><Relationship Id="rId530" Type="http://schemas.openxmlformats.org/officeDocument/2006/relationships/customXml" Target="../ink/ink452.xml"/><Relationship Id="rId20" Type="http://schemas.openxmlformats.org/officeDocument/2006/relationships/image" Target="../media/image70.png"/><Relationship Id="rId62" Type="http://schemas.openxmlformats.org/officeDocument/2006/relationships/customXml" Target="../ink/ink42.xml"/><Relationship Id="rId365" Type="http://schemas.openxmlformats.org/officeDocument/2006/relationships/customXml" Target="../ink/ink295.xml"/><Relationship Id="rId572" Type="http://schemas.openxmlformats.org/officeDocument/2006/relationships/customXml" Target="../ink/ink488.xml"/><Relationship Id="rId628" Type="http://schemas.openxmlformats.org/officeDocument/2006/relationships/customXml" Target="../ink/ink542.xml"/><Relationship Id="rId225" Type="http://schemas.openxmlformats.org/officeDocument/2006/relationships/image" Target="../media/image128.png"/><Relationship Id="rId267" Type="http://schemas.openxmlformats.org/officeDocument/2006/relationships/customXml" Target="../ink/ink203.xml"/><Relationship Id="rId432" Type="http://schemas.openxmlformats.org/officeDocument/2006/relationships/customXml" Target="../ink/ink362.xml"/><Relationship Id="rId474" Type="http://schemas.openxmlformats.org/officeDocument/2006/relationships/customXml" Target="../ink/ink399.xml"/><Relationship Id="rId127" Type="http://schemas.openxmlformats.org/officeDocument/2006/relationships/customXml" Target="../ink/ink90.xml"/><Relationship Id="rId31" Type="http://schemas.openxmlformats.org/officeDocument/2006/relationships/customXml" Target="../ink/ink20.xml"/><Relationship Id="rId73" Type="http://schemas.openxmlformats.org/officeDocument/2006/relationships/image" Target="../media/image94.png"/><Relationship Id="rId169" Type="http://schemas.openxmlformats.org/officeDocument/2006/relationships/customXml" Target="../ink/ink120.xml"/><Relationship Id="rId334" Type="http://schemas.openxmlformats.org/officeDocument/2006/relationships/customXml" Target="../ink/ink265.xml"/><Relationship Id="rId376" Type="http://schemas.openxmlformats.org/officeDocument/2006/relationships/customXml" Target="../ink/ink306.xml"/><Relationship Id="rId541" Type="http://schemas.openxmlformats.org/officeDocument/2006/relationships/customXml" Target="../ink/ink463.xml"/><Relationship Id="rId583" Type="http://schemas.openxmlformats.org/officeDocument/2006/relationships/customXml" Target="../ink/ink499.xml"/><Relationship Id="rId639" Type="http://schemas.openxmlformats.org/officeDocument/2006/relationships/customXml" Target="../ink/ink552.xml"/><Relationship Id="rId4" Type="http://schemas.openxmlformats.org/officeDocument/2006/relationships/image" Target="../media/image65.png"/><Relationship Id="rId180" Type="http://schemas.openxmlformats.org/officeDocument/2006/relationships/customXml" Target="../ink/ink130.xml"/><Relationship Id="rId236" Type="http://schemas.openxmlformats.org/officeDocument/2006/relationships/customXml" Target="../ink/ink176.xml"/><Relationship Id="rId278" Type="http://schemas.openxmlformats.org/officeDocument/2006/relationships/customXml" Target="../ink/ink213.xml"/><Relationship Id="rId401" Type="http://schemas.openxmlformats.org/officeDocument/2006/relationships/customXml" Target="../ink/ink331.xml"/><Relationship Id="rId443" Type="http://schemas.openxmlformats.org/officeDocument/2006/relationships/customXml" Target="../ink/ink372.xml"/><Relationship Id="rId650" Type="http://schemas.openxmlformats.org/officeDocument/2006/relationships/customXml" Target="../ink/ink562.xml"/><Relationship Id="rId303" Type="http://schemas.openxmlformats.org/officeDocument/2006/relationships/customXml" Target="../ink/ink238.xml"/><Relationship Id="rId485" Type="http://schemas.openxmlformats.org/officeDocument/2006/relationships/customXml" Target="../ink/ink410.xml"/><Relationship Id="rId42" Type="http://schemas.openxmlformats.org/officeDocument/2006/relationships/customXml" Target="../ink/ink28.xml"/><Relationship Id="rId84" Type="http://schemas.openxmlformats.org/officeDocument/2006/relationships/image" Target="../media/image97.png"/><Relationship Id="rId138" Type="http://schemas.openxmlformats.org/officeDocument/2006/relationships/customXml" Target="../ink/ink98.xml"/><Relationship Id="rId345" Type="http://schemas.openxmlformats.org/officeDocument/2006/relationships/customXml" Target="../ink/ink276.xml"/><Relationship Id="rId387" Type="http://schemas.openxmlformats.org/officeDocument/2006/relationships/customXml" Target="../ink/ink317.xml"/><Relationship Id="rId510" Type="http://schemas.openxmlformats.org/officeDocument/2006/relationships/customXml" Target="../ink/ink433.xml"/><Relationship Id="rId552" Type="http://schemas.openxmlformats.org/officeDocument/2006/relationships/customXml" Target="../ink/ink474.xml"/><Relationship Id="rId594" Type="http://schemas.openxmlformats.org/officeDocument/2006/relationships/customXml" Target="../ink/ink509.xml"/><Relationship Id="rId608" Type="http://schemas.openxmlformats.org/officeDocument/2006/relationships/customXml" Target="../ink/ink522.xml"/><Relationship Id="rId191" Type="http://schemas.openxmlformats.org/officeDocument/2006/relationships/customXml" Target="../ink/ink139.xml"/><Relationship Id="rId205" Type="http://schemas.openxmlformats.org/officeDocument/2006/relationships/customXml" Target="../ink/ink149.xml"/><Relationship Id="rId247" Type="http://schemas.openxmlformats.org/officeDocument/2006/relationships/customXml" Target="../ink/ink187.xml"/><Relationship Id="rId412" Type="http://schemas.openxmlformats.org/officeDocument/2006/relationships/customXml" Target="../ink/ink342.xml"/><Relationship Id="rId107" Type="http://schemas.openxmlformats.org/officeDocument/2006/relationships/customXml" Target="../ink/ink77.xml"/><Relationship Id="rId289" Type="http://schemas.openxmlformats.org/officeDocument/2006/relationships/customXml" Target="../ink/ink224.xml"/><Relationship Id="rId454" Type="http://schemas.openxmlformats.org/officeDocument/2006/relationships/customXml" Target="../ink/ink382.xml"/><Relationship Id="rId496" Type="http://schemas.openxmlformats.org/officeDocument/2006/relationships/image" Target="../media/image146.png"/><Relationship Id="rId661" Type="http://schemas.openxmlformats.org/officeDocument/2006/relationships/customXml" Target="../ink/ink573.xml"/><Relationship Id="rId11" Type="http://schemas.openxmlformats.org/officeDocument/2006/relationships/image" Target="../media/image67.png"/><Relationship Id="rId53" Type="http://schemas.openxmlformats.org/officeDocument/2006/relationships/customXml" Target="../ink/ink36.xml"/><Relationship Id="rId149" Type="http://schemas.openxmlformats.org/officeDocument/2006/relationships/customXml" Target="../ink/ink107.xml"/><Relationship Id="rId314" Type="http://schemas.openxmlformats.org/officeDocument/2006/relationships/customXml" Target="../ink/ink249.xml"/><Relationship Id="rId356" Type="http://schemas.openxmlformats.org/officeDocument/2006/relationships/customXml" Target="../ink/ink286.xml"/><Relationship Id="rId398" Type="http://schemas.openxmlformats.org/officeDocument/2006/relationships/customXml" Target="../ink/ink328.xml"/><Relationship Id="rId521" Type="http://schemas.openxmlformats.org/officeDocument/2006/relationships/customXml" Target="../ink/ink443.xml"/><Relationship Id="rId563" Type="http://schemas.openxmlformats.org/officeDocument/2006/relationships/customXml" Target="../ink/ink481.xml"/><Relationship Id="rId619" Type="http://schemas.openxmlformats.org/officeDocument/2006/relationships/customXml" Target="../ink/ink533.xml"/><Relationship Id="rId95" Type="http://schemas.openxmlformats.org/officeDocument/2006/relationships/customXml" Target="../ink/ink67.xml"/><Relationship Id="rId160" Type="http://schemas.openxmlformats.org/officeDocument/2006/relationships/customXml" Target="../ink/ink114.xml"/><Relationship Id="rId216" Type="http://schemas.openxmlformats.org/officeDocument/2006/relationships/customXml" Target="../ink/ink160.xml"/><Relationship Id="rId423" Type="http://schemas.openxmlformats.org/officeDocument/2006/relationships/customXml" Target="../ink/ink353.xml"/><Relationship Id="rId258" Type="http://schemas.openxmlformats.org/officeDocument/2006/relationships/customXml" Target="../ink/ink195.xml"/><Relationship Id="rId465" Type="http://schemas.openxmlformats.org/officeDocument/2006/relationships/customXml" Target="../ink/ink390.xml"/><Relationship Id="rId630" Type="http://schemas.openxmlformats.org/officeDocument/2006/relationships/customXml" Target="../ink/ink544.xml"/><Relationship Id="rId672" Type="http://schemas.openxmlformats.org/officeDocument/2006/relationships/customXml" Target="../ink/ink584.xml"/><Relationship Id="rId22" Type="http://schemas.openxmlformats.org/officeDocument/2006/relationships/image" Target="../media/image71.png"/><Relationship Id="rId64" Type="http://schemas.openxmlformats.org/officeDocument/2006/relationships/customXml" Target="../ink/ink43.xml"/><Relationship Id="rId118" Type="http://schemas.openxmlformats.org/officeDocument/2006/relationships/customXml" Target="../ink/ink85.xml"/><Relationship Id="rId325" Type="http://schemas.openxmlformats.org/officeDocument/2006/relationships/image" Target="../media/image136.png"/><Relationship Id="rId367" Type="http://schemas.openxmlformats.org/officeDocument/2006/relationships/customXml" Target="../ink/ink297.xml"/><Relationship Id="rId532" Type="http://schemas.openxmlformats.org/officeDocument/2006/relationships/customXml" Target="../ink/ink454.xml"/><Relationship Id="rId574" Type="http://schemas.openxmlformats.org/officeDocument/2006/relationships/customXml" Target="../ink/ink490.xml"/><Relationship Id="rId171" Type="http://schemas.openxmlformats.org/officeDocument/2006/relationships/customXml" Target="../ink/ink122.xml"/><Relationship Id="rId227" Type="http://schemas.openxmlformats.org/officeDocument/2006/relationships/customXml" Target="../ink/ink169.xml"/><Relationship Id="rId269" Type="http://schemas.openxmlformats.org/officeDocument/2006/relationships/customXml" Target="../ink/ink205.xml"/><Relationship Id="rId434" Type="http://schemas.openxmlformats.org/officeDocument/2006/relationships/customXml" Target="../ink/ink364.xml"/><Relationship Id="rId476" Type="http://schemas.openxmlformats.org/officeDocument/2006/relationships/customXml" Target="../ink/ink401.xml"/><Relationship Id="rId641" Type="http://schemas.openxmlformats.org/officeDocument/2006/relationships/customXml" Target="../ink/ink554.xml"/><Relationship Id="rId33" Type="http://schemas.openxmlformats.org/officeDocument/2006/relationships/customXml" Target="../ink/ink22.xml"/><Relationship Id="rId129" Type="http://schemas.openxmlformats.org/officeDocument/2006/relationships/customXml" Target="../ink/ink91.xml"/><Relationship Id="rId280" Type="http://schemas.openxmlformats.org/officeDocument/2006/relationships/customXml" Target="../ink/ink215.xml"/><Relationship Id="rId336" Type="http://schemas.openxmlformats.org/officeDocument/2006/relationships/customXml" Target="../ink/ink267.xml"/><Relationship Id="rId501" Type="http://schemas.openxmlformats.org/officeDocument/2006/relationships/customXml" Target="../ink/ink425.xml"/><Relationship Id="rId543" Type="http://schemas.openxmlformats.org/officeDocument/2006/relationships/customXml" Target="../ink/ink465.xml"/><Relationship Id="rId75" Type="http://schemas.openxmlformats.org/officeDocument/2006/relationships/image" Target="../media/image95.png"/><Relationship Id="rId140" Type="http://schemas.openxmlformats.org/officeDocument/2006/relationships/customXml" Target="../ink/ink100.xml"/><Relationship Id="rId182" Type="http://schemas.openxmlformats.org/officeDocument/2006/relationships/customXml" Target="../ink/ink132.xml"/><Relationship Id="rId378" Type="http://schemas.openxmlformats.org/officeDocument/2006/relationships/customXml" Target="../ink/ink308.xml"/><Relationship Id="rId403" Type="http://schemas.openxmlformats.org/officeDocument/2006/relationships/customXml" Target="../ink/ink333.xml"/><Relationship Id="rId585" Type="http://schemas.openxmlformats.org/officeDocument/2006/relationships/customXml" Target="../ink/ink501.xml"/><Relationship Id="rId6" Type="http://schemas.openxmlformats.org/officeDocument/2006/relationships/image" Target="../media/image66.png"/><Relationship Id="rId238" Type="http://schemas.openxmlformats.org/officeDocument/2006/relationships/customXml" Target="../ink/ink178.xml"/><Relationship Id="rId445" Type="http://schemas.openxmlformats.org/officeDocument/2006/relationships/customXml" Target="../ink/ink374.xml"/><Relationship Id="rId487" Type="http://schemas.openxmlformats.org/officeDocument/2006/relationships/customXml" Target="../ink/ink412.xml"/><Relationship Id="rId610" Type="http://schemas.openxmlformats.org/officeDocument/2006/relationships/customXml" Target="../ink/ink524.xml"/><Relationship Id="rId652" Type="http://schemas.openxmlformats.org/officeDocument/2006/relationships/customXml" Target="../ink/ink564.xml"/><Relationship Id="rId291" Type="http://schemas.openxmlformats.org/officeDocument/2006/relationships/customXml" Target="../ink/ink226.xml"/><Relationship Id="rId305" Type="http://schemas.openxmlformats.org/officeDocument/2006/relationships/customXml" Target="../ink/ink240.xml"/><Relationship Id="rId347" Type="http://schemas.openxmlformats.org/officeDocument/2006/relationships/customXml" Target="../ink/ink278.xml"/><Relationship Id="rId512" Type="http://schemas.openxmlformats.org/officeDocument/2006/relationships/customXml" Target="../ink/ink435.xml"/><Relationship Id="rId44" Type="http://schemas.openxmlformats.org/officeDocument/2006/relationships/image" Target="../media/image85.png"/><Relationship Id="rId86" Type="http://schemas.openxmlformats.org/officeDocument/2006/relationships/image" Target="../media/image98.png"/><Relationship Id="rId151" Type="http://schemas.openxmlformats.org/officeDocument/2006/relationships/customXml" Target="../ink/ink109.xml"/><Relationship Id="rId389" Type="http://schemas.openxmlformats.org/officeDocument/2006/relationships/customXml" Target="../ink/ink319.xml"/><Relationship Id="rId554" Type="http://schemas.openxmlformats.org/officeDocument/2006/relationships/customXml" Target="../ink/ink475.xml"/><Relationship Id="rId596" Type="http://schemas.openxmlformats.org/officeDocument/2006/relationships/customXml" Target="../ink/ink511.xml"/><Relationship Id="rId193" Type="http://schemas.openxmlformats.org/officeDocument/2006/relationships/customXml" Target="../ink/ink140.xml"/><Relationship Id="rId207" Type="http://schemas.openxmlformats.org/officeDocument/2006/relationships/customXml" Target="../ink/ink151.xml"/><Relationship Id="rId249" Type="http://schemas.openxmlformats.org/officeDocument/2006/relationships/customXml" Target="../ink/ink188.xml"/><Relationship Id="rId414" Type="http://schemas.openxmlformats.org/officeDocument/2006/relationships/customXml" Target="../ink/ink344.xml"/><Relationship Id="rId456" Type="http://schemas.openxmlformats.org/officeDocument/2006/relationships/customXml" Target="../ink/ink384.xml"/><Relationship Id="rId498" Type="http://schemas.openxmlformats.org/officeDocument/2006/relationships/customXml" Target="../ink/ink422.xml"/><Relationship Id="rId621" Type="http://schemas.openxmlformats.org/officeDocument/2006/relationships/customXml" Target="../ink/ink535.xml"/><Relationship Id="rId663" Type="http://schemas.openxmlformats.org/officeDocument/2006/relationships/customXml" Target="../ink/ink575.xml"/><Relationship Id="rId13" Type="http://schemas.openxmlformats.org/officeDocument/2006/relationships/customXml" Target="../ink/ink8.xml"/><Relationship Id="rId109" Type="http://schemas.openxmlformats.org/officeDocument/2006/relationships/customXml" Target="../ink/ink79.xml"/><Relationship Id="rId260" Type="http://schemas.openxmlformats.org/officeDocument/2006/relationships/customXml" Target="../ink/ink197.xml"/><Relationship Id="rId316" Type="http://schemas.openxmlformats.org/officeDocument/2006/relationships/customXml" Target="../ink/ink251.xml"/><Relationship Id="rId523" Type="http://schemas.openxmlformats.org/officeDocument/2006/relationships/customXml" Target="../ink/ink445.xml"/><Relationship Id="rId55" Type="http://schemas.openxmlformats.org/officeDocument/2006/relationships/customXml" Target="../ink/ink37.xml"/><Relationship Id="rId97" Type="http://schemas.openxmlformats.org/officeDocument/2006/relationships/customXml" Target="../ink/ink69.xml"/><Relationship Id="rId120" Type="http://schemas.openxmlformats.org/officeDocument/2006/relationships/customXml" Target="../ink/ink86.xml"/><Relationship Id="rId358" Type="http://schemas.openxmlformats.org/officeDocument/2006/relationships/customXml" Target="../ink/ink288.xml"/><Relationship Id="rId565" Type="http://schemas.openxmlformats.org/officeDocument/2006/relationships/image" Target="../media/image153.png"/><Relationship Id="rId162" Type="http://schemas.openxmlformats.org/officeDocument/2006/relationships/customXml" Target="../ink/ink115.xml"/><Relationship Id="rId218" Type="http://schemas.openxmlformats.org/officeDocument/2006/relationships/customXml" Target="../ink/ink162.xml"/><Relationship Id="rId425" Type="http://schemas.openxmlformats.org/officeDocument/2006/relationships/customXml" Target="../ink/ink355.xml"/><Relationship Id="rId467" Type="http://schemas.openxmlformats.org/officeDocument/2006/relationships/customXml" Target="../ink/ink392.xml"/><Relationship Id="rId632" Type="http://schemas.openxmlformats.org/officeDocument/2006/relationships/image" Target="../media/image157.png"/><Relationship Id="rId271" Type="http://schemas.openxmlformats.org/officeDocument/2006/relationships/image" Target="../media/image135.png"/><Relationship Id="rId674" Type="http://schemas.openxmlformats.org/officeDocument/2006/relationships/customXml" Target="../ink/ink586.xml"/><Relationship Id="rId24" Type="http://schemas.openxmlformats.org/officeDocument/2006/relationships/customXml" Target="../ink/ink15.xml"/><Relationship Id="rId66" Type="http://schemas.openxmlformats.org/officeDocument/2006/relationships/image" Target="../media/image92.png"/><Relationship Id="rId131" Type="http://schemas.openxmlformats.org/officeDocument/2006/relationships/customXml" Target="../ink/ink93.xml"/><Relationship Id="rId327" Type="http://schemas.openxmlformats.org/officeDocument/2006/relationships/image" Target="../media/image137.png"/><Relationship Id="rId369" Type="http://schemas.openxmlformats.org/officeDocument/2006/relationships/customXml" Target="../ink/ink299.xml"/><Relationship Id="rId534" Type="http://schemas.openxmlformats.org/officeDocument/2006/relationships/customXml" Target="../ink/ink456.xml"/><Relationship Id="rId576" Type="http://schemas.openxmlformats.org/officeDocument/2006/relationships/customXml" Target="../ink/ink492.xml"/><Relationship Id="rId173" Type="http://schemas.openxmlformats.org/officeDocument/2006/relationships/customXml" Target="../ink/ink124.xml"/><Relationship Id="rId229" Type="http://schemas.openxmlformats.org/officeDocument/2006/relationships/image" Target="../media/image129.png"/><Relationship Id="rId380" Type="http://schemas.openxmlformats.org/officeDocument/2006/relationships/customXml" Target="../ink/ink310.xml"/><Relationship Id="rId436" Type="http://schemas.openxmlformats.org/officeDocument/2006/relationships/customXml" Target="../ink/ink366.xml"/><Relationship Id="rId601" Type="http://schemas.openxmlformats.org/officeDocument/2006/relationships/customXml" Target="../ink/ink516.xml"/><Relationship Id="rId643" Type="http://schemas.openxmlformats.org/officeDocument/2006/relationships/customXml" Target="../ink/ink556.xml"/><Relationship Id="rId240" Type="http://schemas.openxmlformats.org/officeDocument/2006/relationships/customXml" Target="../ink/ink180.xml"/><Relationship Id="rId478" Type="http://schemas.openxmlformats.org/officeDocument/2006/relationships/customXml" Target="../ink/ink403.xml"/><Relationship Id="rId35" Type="http://schemas.openxmlformats.org/officeDocument/2006/relationships/image" Target="../media/image74.png"/><Relationship Id="rId77" Type="http://schemas.openxmlformats.org/officeDocument/2006/relationships/customXml" Target="../ink/ink52.xml"/><Relationship Id="rId100" Type="http://schemas.openxmlformats.org/officeDocument/2006/relationships/customXml" Target="../ink/ink72.xml"/><Relationship Id="rId282" Type="http://schemas.openxmlformats.org/officeDocument/2006/relationships/customXml" Target="../ink/ink217.xml"/><Relationship Id="rId338" Type="http://schemas.openxmlformats.org/officeDocument/2006/relationships/customXml" Target="../ink/ink269.xml"/><Relationship Id="rId503" Type="http://schemas.openxmlformats.org/officeDocument/2006/relationships/customXml" Target="../ink/ink427.xml"/><Relationship Id="rId545" Type="http://schemas.openxmlformats.org/officeDocument/2006/relationships/customXml" Target="../ink/ink467.xml"/><Relationship Id="rId587" Type="http://schemas.openxmlformats.org/officeDocument/2006/relationships/customXml" Target="../ink/ink503.xml"/><Relationship Id="rId8" Type="http://schemas.openxmlformats.org/officeDocument/2006/relationships/customXml" Target="../ink/ink4.xml"/><Relationship Id="rId142" Type="http://schemas.openxmlformats.org/officeDocument/2006/relationships/customXml" Target="../ink/ink102.xml"/><Relationship Id="rId184" Type="http://schemas.openxmlformats.org/officeDocument/2006/relationships/customXml" Target="../ink/ink134.xml"/><Relationship Id="rId391" Type="http://schemas.openxmlformats.org/officeDocument/2006/relationships/customXml" Target="../ink/ink321.xml"/><Relationship Id="rId405" Type="http://schemas.openxmlformats.org/officeDocument/2006/relationships/customXml" Target="../ink/ink335.xml"/><Relationship Id="rId447" Type="http://schemas.openxmlformats.org/officeDocument/2006/relationships/customXml" Target="../ink/ink375.xml"/><Relationship Id="rId612" Type="http://schemas.openxmlformats.org/officeDocument/2006/relationships/customXml" Target="../ink/ink526.xml"/><Relationship Id="rId251" Type="http://schemas.openxmlformats.org/officeDocument/2006/relationships/image" Target="../media/image132.png"/><Relationship Id="rId489" Type="http://schemas.openxmlformats.org/officeDocument/2006/relationships/customXml" Target="../ink/ink414.xml"/><Relationship Id="rId654" Type="http://schemas.openxmlformats.org/officeDocument/2006/relationships/customXml" Target="../ink/ink566.xml"/><Relationship Id="rId46" Type="http://schemas.openxmlformats.org/officeDocument/2006/relationships/customXml" Target="../ink/ink31.xml"/><Relationship Id="rId293" Type="http://schemas.openxmlformats.org/officeDocument/2006/relationships/customXml" Target="../ink/ink228.xml"/><Relationship Id="rId307" Type="http://schemas.openxmlformats.org/officeDocument/2006/relationships/customXml" Target="../ink/ink242.xml"/><Relationship Id="rId349" Type="http://schemas.openxmlformats.org/officeDocument/2006/relationships/customXml" Target="../ink/ink280.xml"/><Relationship Id="rId514" Type="http://schemas.openxmlformats.org/officeDocument/2006/relationships/customXml" Target="../ink/ink436.xml"/><Relationship Id="rId556" Type="http://schemas.openxmlformats.org/officeDocument/2006/relationships/image" Target="../media/image150.png"/><Relationship Id="rId88" Type="http://schemas.openxmlformats.org/officeDocument/2006/relationships/customXml" Target="../ink/ink60.xml"/><Relationship Id="rId111" Type="http://schemas.openxmlformats.org/officeDocument/2006/relationships/customXml" Target="../ink/ink81.xml"/><Relationship Id="rId153" Type="http://schemas.openxmlformats.org/officeDocument/2006/relationships/customXml" Target="../ink/ink110.xml"/><Relationship Id="rId195" Type="http://schemas.openxmlformats.org/officeDocument/2006/relationships/customXml" Target="../ink/ink141.xml"/><Relationship Id="rId209" Type="http://schemas.openxmlformats.org/officeDocument/2006/relationships/customXml" Target="../ink/ink153.xml"/><Relationship Id="rId360" Type="http://schemas.openxmlformats.org/officeDocument/2006/relationships/customXml" Target="../ink/ink290.xml"/><Relationship Id="rId416" Type="http://schemas.openxmlformats.org/officeDocument/2006/relationships/customXml" Target="../ink/ink346.xml"/><Relationship Id="rId598" Type="http://schemas.openxmlformats.org/officeDocument/2006/relationships/customXml" Target="../ink/ink513.xml"/><Relationship Id="rId220" Type="http://schemas.openxmlformats.org/officeDocument/2006/relationships/image" Target="../media/image127.png"/><Relationship Id="rId458" Type="http://schemas.openxmlformats.org/officeDocument/2006/relationships/customXml" Target="../ink/ink385.xml"/><Relationship Id="rId623" Type="http://schemas.openxmlformats.org/officeDocument/2006/relationships/customXml" Target="../ink/ink537.xml"/><Relationship Id="rId665" Type="http://schemas.openxmlformats.org/officeDocument/2006/relationships/customXml" Target="../ink/ink577.xml"/><Relationship Id="rId15" Type="http://schemas.openxmlformats.org/officeDocument/2006/relationships/customXml" Target="../ink/ink9.xml"/><Relationship Id="rId57" Type="http://schemas.openxmlformats.org/officeDocument/2006/relationships/image" Target="../media/image89.png"/><Relationship Id="rId262" Type="http://schemas.openxmlformats.org/officeDocument/2006/relationships/customXml" Target="../ink/ink199.xml"/><Relationship Id="rId318" Type="http://schemas.openxmlformats.org/officeDocument/2006/relationships/customXml" Target="../ink/ink253.xml"/><Relationship Id="rId525" Type="http://schemas.openxmlformats.org/officeDocument/2006/relationships/customXml" Target="../ink/ink447.xml"/><Relationship Id="rId567" Type="http://schemas.openxmlformats.org/officeDocument/2006/relationships/customXml" Target="../ink/ink484.xml"/><Relationship Id="rId99" Type="http://schemas.openxmlformats.org/officeDocument/2006/relationships/customXml" Target="../ink/ink71.xml"/><Relationship Id="rId122" Type="http://schemas.openxmlformats.org/officeDocument/2006/relationships/image" Target="../media/image105.png"/><Relationship Id="rId164" Type="http://schemas.openxmlformats.org/officeDocument/2006/relationships/customXml" Target="../ink/ink116.xml"/><Relationship Id="rId371" Type="http://schemas.openxmlformats.org/officeDocument/2006/relationships/customXml" Target="../ink/ink301.xml"/><Relationship Id="rId427" Type="http://schemas.openxmlformats.org/officeDocument/2006/relationships/customXml" Target="../ink/ink357.xml"/><Relationship Id="rId469" Type="http://schemas.openxmlformats.org/officeDocument/2006/relationships/customXml" Target="../ink/ink394.xml"/><Relationship Id="rId634" Type="http://schemas.openxmlformats.org/officeDocument/2006/relationships/customXml" Target="../ink/ink547.xml"/><Relationship Id="rId676" Type="http://schemas.openxmlformats.org/officeDocument/2006/relationships/image" Target="../media/image12.png"/><Relationship Id="rId26" Type="http://schemas.openxmlformats.org/officeDocument/2006/relationships/image" Target="../media/image72.png"/><Relationship Id="rId231" Type="http://schemas.openxmlformats.org/officeDocument/2006/relationships/image" Target="../media/image130.png"/><Relationship Id="rId273" Type="http://schemas.openxmlformats.org/officeDocument/2006/relationships/customXml" Target="../ink/ink208.xml"/><Relationship Id="rId329" Type="http://schemas.openxmlformats.org/officeDocument/2006/relationships/image" Target="../media/image138.png"/><Relationship Id="rId480" Type="http://schemas.openxmlformats.org/officeDocument/2006/relationships/customXml" Target="../ink/ink405.xml"/><Relationship Id="rId536" Type="http://schemas.openxmlformats.org/officeDocument/2006/relationships/customXml" Target="../ink/ink458.xml"/><Relationship Id="rId68" Type="http://schemas.openxmlformats.org/officeDocument/2006/relationships/image" Target="../media/image93.png"/><Relationship Id="rId133" Type="http://schemas.openxmlformats.org/officeDocument/2006/relationships/customXml" Target="../ink/ink95.xml"/><Relationship Id="rId175" Type="http://schemas.openxmlformats.org/officeDocument/2006/relationships/customXml" Target="../ink/ink125.xml"/><Relationship Id="rId340" Type="http://schemas.openxmlformats.org/officeDocument/2006/relationships/customXml" Target="../ink/ink271.xml"/><Relationship Id="rId578" Type="http://schemas.openxmlformats.org/officeDocument/2006/relationships/customXml" Target="../ink/ink494.xml"/><Relationship Id="rId200" Type="http://schemas.openxmlformats.org/officeDocument/2006/relationships/customXml" Target="../ink/ink145.xml"/><Relationship Id="rId382" Type="http://schemas.openxmlformats.org/officeDocument/2006/relationships/customXml" Target="../ink/ink312.xml"/><Relationship Id="rId438" Type="http://schemas.openxmlformats.org/officeDocument/2006/relationships/customXml" Target="../ink/ink368.xml"/><Relationship Id="rId603" Type="http://schemas.openxmlformats.org/officeDocument/2006/relationships/customXml" Target="../ink/ink518.xml"/><Relationship Id="rId645" Type="http://schemas.openxmlformats.org/officeDocument/2006/relationships/customXml" Target="../ink/ink558.xml"/><Relationship Id="rId242" Type="http://schemas.openxmlformats.org/officeDocument/2006/relationships/customXml" Target="../ink/ink182.xml"/><Relationship Id="rId284" Type="http://schemas.openxmlformats.org/officeDocument/2006/relationships/customXml" Target="../ink/ink219.xml"/><Relationship Id="rId491" Type="http://schemas.openxmlformats.org/officeDocument/2006/relationships/customXml" Target="../ink/ink416.xml"/><Relationship Id="rId505" Type="http://schemas.openxmlformats.org/officeDocument/2006/relationships/customXml" Target="../ink/ink429.xml"/><Relationship Id="rId37" Type="http://schemas.openxmlformats.org/officeDocument/2006/relationships/customXml" Target="../ink/ink25.xml"/><Relationship Id="rId79" Type="http://schemas.openxmlformats.org/officeDocument/2006/relationships/customXml" Target="../ink/ink54.xml"/><Relationship Id="rId102" Type="http://schemas.openxmlformats.org/officeDocument/2006/relationships/customXml" Target="../ink/ink73.xml"/><Relationship Id="rId144" Type="http://schemas.openxmlformats.org/officeDocument/2006/relationships/customXml" Target="../ink/ink103.xml"/><Relationship Id="rId547" Type="http://schemas.openxmlformats.org/officeDocument/2006/relationships/customXml" Target="../ink/ink469.xml"/><Relationship Id="rId589" Type="http://schemas.openxmlformats.org/officeDocument/2006/relationships/customXml" Target="../ink/ink505.xml"/><Relationship Id="rId90" Type="http://schemas.openxmlformats.org/officeDocument/2006/relationships/customXml" Target="../ink/ink62.xml"/><Relationship Id="rId186" Type="http://schemas.openxmlformats.org/officeDocument/2006/relationships/customXml" Target="../ink/ink136.xml"/><Relationship Id="rId351" Type="http://schemas.openxmlformats.org/officeDocument/2006/relationships/customXml" Target="../ink/ink281.xml"/><Relationship Id="rId393" Type="http://schemas.openxmlformats.org/officeDocument/2006/relationships/customXml" Target="../ink/ink323.xml"/><Relationship Id="rId407" Type="http://schemas.openxmlformats.org/officeDocument/2006/relationships/customXml" Target="../ink/ink337.xml"/><Relationship Id="rId449" Type="http://schemas.openxmlformats.org/officeDocument/2006/relationships/customXml" Target="../ink/ink377.xml"/><Relationship Id="rId614" Type="http://schemas.openxmlformats.org/officeDocument/2006/relationships/customXml" Target="../ink/ink528.xml"/><Relationship Id="rId656" Type="http://schemas.openxmlformats.org/officeDocument/2006/relationships/customXml" Target="../ink/ink568.xml"/><Relationship Id="rId211" Type="http://schemas.openxmlformats.org/officeDocument/2006/relationships/customXml" Target="../ink/ink155.xml"/><Relationship Id="rId253" Type="http://schemas.openxmlformats.org/officeDocument/2006/relationships/customXml" Target="../ink/ink191.xml"/><Relationship Id="rId295" Type="http://schemas.openxmlformats.org/officeDocument/2006/relationships/customXml" Target="../ink/ink230.xml"/><Relationship Id="rId309" Type="http://schemas.openxmlformats.org/officeDocument/2006/relationships/customXml" Target="../ink/ink244.xml"/><Relationship Id="rId460" Type="http://schemas.openxmlformats.org/officeDocument/2006/relationships/customXml" Target="../ink/ink387.xml"/><Relationship Id="rId516" Type="http://schemas.openxmlformats.org/officeDocument/2006/relationships/customXml" Target="../ink/ink438.xml"/><Relationship Id="rId48" Type="http://schemas.openxmlformats.org/officeDocument/2006/relationships/image" Target="../media/image86.png"/><Relationship Id="rId113" Type="http://schemas.openxmlformats.org/officeDocument/2006/relationships/image" Target="../media/image101.png"/><Relationship Id="rId320" Type="http://schemas.openxmlformats.org/officeDocument/2006/relationships/customXml" Target="../ink/ink255.xml"/><Relationship Id="rId558" Type="http://schemas.openxmlformats.org/officeDocument/2006/relationships/customXml" Target="../ink/ink478.xml"/><Relationship Id="rId155" Type="http://schemas.openxmlformats.org/officeDocument/2006/relationships/customXml" Target="../ink/ink111.xml"/><Relationship Id="rId197" Type="http://schemas.openxmlformats.org/officeDocument/2006/relationships/customXml" Target="../ink/ink142.xml"/><Relationship Id="rId362" Type="http://schemas.openxmlformats.org/officeDocument/2006/relationships/customXml" Target="../ink/ink292.xml"/><Relationship Id="rId418" Type="http://schemas.openxmlformats.org/officeDocument/2006/relationships/customXml" Target="../ink/ink348.xml"/><Relationship Id="rId625" Type="http://schemas.openxmlformats.org/officeDocument/2006/relationships/customXml" Target="../ink/ink539.xml"/><Relationship Id="rId222" Type="http://schemas.openxmlformats.org/officeDocument/2006/relationships/customXml" Target="../ink/ink165.xml"/><Relationship Id="rId264" Type="http://schemas.openxmlformats.org/officeDocument/2006/relationships/customXml" Target="../ink/ink201.xml"/><Relationship Id="rId471" Type="http://schemas.openxmlformats.org/officeDocument/2006/relationships/customXml" Target="../ink/ink396.xml"/><Relationship Id="rId667" Type="http://schemas.openxmlformats.org/officeDocument/2006/relationships/customXml" Target="../ink/ink579.xml"/><Relationship Id="rId17" Type="http://schemas.openxmlformats.org/officeDocument/2006/relationships/image" Target="../media/image69.png"/><Relationship Id="rId59" Type="http://schemas.openxmlformats.org/officeDocument/2006/relationships/customXml" Target="../ink/ink40.xml"/><Relationship Id="rId124" Type="http://schemas.openxmlformats.org/officeDocument/2006/relationships/image" Target="../media/image106.png"/><Relationship Id="rId527" Type="http://schemas.openxmlformats.org/officeDocument/2006/relationships/customXml" Target="../ink/ink449.xml"/><Relationship Id="rId569" Type="http://schemas.openxmlformats.org/officeDocument/2006/relationships/customXml" Target="../ink/ink486.xml"/><Relationship Id="rId70" Type="http://schemas.openxmlformats.org/officeDocument/2006/relationships/customXml" Target="../ink/ink47.xml"/><Relationship Id="rId166" Type="http://schemas.openxmlformats.org/officeDocument/2006/relationships/customXml" Target="../ink/ink117.xml"/><Relationship Id="rId331" Type="http://schemas.openxmlformats.org/officeDocument/2006/relationships/image" Target="../media/image139.png"/><Relationship Id="rId373" Type="http://schemas.openxmlformats.org/officeDocument/2006/relationships/customXml" Target="../ink/ink303.xml"/><Relationship Id="rId429" Type="http://schemas.openxmlformats.org/officeDocument/2006/relationships/customXml" Target="../ink/ink359.xml"/><Relationship Id="rId580" Type="http://schemas.openxmlformats.org/officeDocument/2006/relationships/customXml" Target="../ink/ink496.xml"/><Relationship Id="rId636" Type="http://schemas.openxmlformats.org/officeDocument/2006/relationships/customXml" Target="../ink/ink549.xml"/><Relationship Id="rId1" Type="http://schemas.openxmlformats.org/officeDocument/2006/relationships/slideLayout" Target="../slideLayouts/slideLayout20.xml"/><Relationship Id="rId233" Type="http://schemas.openxmlformats.org/officeDocument/2006/relationships/customXml" Target="../ink/ink173.xml"/><Relationship Id="rId440" Type="http://schemas.openxmlformats.org/officeDocument/2006/relationships/customXml" Target="../ink/ink369.xml"/><Relationship Id="rId28" Type="http://schemas.openxmlformats.org/officeDocument/2006/relationships/image" Target="../media/image73.png"/><Relationship Id="rId275" Type="http://schemas.openxmlformats.org/officeDocument/2006/relationships/customXml" Target="../ink/ink210.xml"/><Relationship Id="rId300" Type="http://schemas.openxmlformats.org/officeDocument/2006/relationships/customXml" Target="../ink/ink235.xml"/><Relationship Id="rId482" Type="http://schemas.openxmlformats.org/officeDocument/2006/relationships/customXml" Target="../ink/ink407.xml"/><Relationship Id="rId538" Type="http://schemas.openxmlformats.org/officeDocument/2006/relationships/customXml" Target="../ink/ink460.xml"/><Relationship Id="rId81" Type="http://schemas.openxmlformats.org/officeDocument/2006/relationships/customXml" Target="../ink/ink55.xml"/><Relationship Id="rId135" Type="http://schemas.openxmlformats.org/officeDocument/2006/relationships/image" Target="../media/image109.png"/><Relationship Id="rId177" Type="http://schemas.openxmlformats.org/officeDocument/2006/relationships/customXml" Target="../ink/ink127.xml"/><Relationship Id="rId342" Type="http://schemas.openxmlformats.org/officeDocument/2006/relationships/customXml" Target="../ink/ink273.xml"/><Relationship Id="rId384" Type="http://schemas.openxmlformats.org/officeDocument/2006/relationships/customXml" Target="../ink/ink314.xml"/><Relationship Id="rId591" Type="http://schemas.openxmlformats.org/officeDocument/2006/relationships/customXml" Target="../ink/ink507.xml"/><Relationship Id="rId605" Type="http://schemas.openxmlformats.org/officeDocument/2006/relationships/customXml" Target="../ink/ink520.xml"/><Relationship Id="rId202" Type="http://schemas.openxmlformats.org/officeDocument/2006/relationships/customXml" Target="../ink/ink146.xml"/><Relationship Id="rId244" Type="http://schemas.openxmlformats.org/officeDocument/2006/relationships/customXml" Target="../ink/ink184.xml"/><Relationship Id="rId647" Type="http://schemas.openxmlformats.org/officeDocument/2006/relationships/customXml" Target="../ink/ink560.xml"/><Relationship Id="rId39" Type="http://schemas.openxmlformats.org/officeDocument/2006/relationships/customXml" Target="../ink/ink26.xml"/><Relationship Id="rId286" Type="http://schemas.openxmlformats.org/officeDocument/2006/relationships/customXml" Target="../ink/ink221.xml"/><Relationship Id="rId451" Type="http://schemas.openxmlformats.org/officeDocument/2006/relationships/customXml" Target="../ink/ink379.xml"/><Relationship Id="rId493" Type="http://schemas.openxmlformats.org/officeDocument/2006/relationships/customXml" Target="../ink/ink418.xml"/><Relationship Id="rId507" Type="http://schemas.openxmlformats.org/officeDocument/2006/relationships/customXml" Target="../ink/ink431.xml"/><Relationship Id="rId549" Type="http://schemas.openxmlformats.org/officeDocument/2006/relationships/customXml" Target="../ink/ink471.xml"/><Relationship Id="rId50" Type="http://schemas.openxmlformats.org/officeDocument/2006/relationships/image" Target="../media/image87.png"/><Relationship Id="rId104" Type="http://schemas.openxmlformats.org/officeDocument/2006/relationships/customXml" Target="../ink/ink75.xml"/><Relationship Id="rId146" Type="http://schemas.openxmlformats.org/officeDocument/2006/relationships/image" Target="../media/image112.png"/><Relationship Id="rId188" Type="http://schemas.openxmlformats.org/officeDocument/2006/relationships/image" Target="../media/image121.png"/><Relationship Id="rId311" Type="http://schemas.openxmlformats.org/officeDocument/2006/relationships/customXml" Target="../ink/ink246.xml"/><Relationship Id="rId353" Type="http://schemas.openxmlformats.org/officeDocument/2006/relationships/customXml" Target="../ink/ink283.xml"/><Relationship Id="rId395" Type="http://schemas.openxmlformats.org/officeDocument/2006/relationships/customXml" Target="../ink/ink325.xml"/><Relationship Id="rId409" Type="http://schemas.openxmlformats.org/officeDocument/2006/relationships/customXml" Target="../ink/ink339.xml"/><Relationship Id="rId560" Type="http://schemas.openxmlformats.org/officeDocument/2006/relationships/image" Target="../media/image151.png"/><Relationship Id="rId92" Type="http://schemas.openxmlformats.org/officeDocument/2006/relationships/customXml" Target="../ink/ink64.xml"/><Relationship Id="rId213" Type="http://schemas.openxmlformats.org/officeDocument/2006/relationships/customXml" Target="../ink/ink157.xml"/><Relationship Id="rId420" Type="http://schemas.openxmlformats.org/officeDocument/2006/relationships/customXml" Target="../ink/ink350.xml"/><Relationship Id="rId616" Type="http://schemas.openxmlformats.org/officeDocument/2006/relationships/customXml" Target="../ink/ink530.xml"/><Relationship Id="rId658" Type="http://schemas.openxmlformats.org/officeDocument/2006/relationships/customXml" Target="../ink/ink570.xml"/><Relationship Id="rId255" Type="http://schemas.openxmlformats.org/officeDocument/2006/relationships/customXml" Target="../ink/ink192.xml"/><Relationship Id="rId297" Type="http://schemas.openxmlformats.org/officeDocument/2006/relationships/customXml" Target="../ink/ink232.xml"/><Relationship Id="rId462" Type="http://schemas.openxmlformats.org/officeDocument/2006/relationships/customXml" Target="../ink/ink388.xml"/><Relationship Id="rId518" Type="http://schemas.openxmlformats.org/officeDocument/2006/relationships/customXml" Target="../ink/ink440.xml"/><Relationship Id="rId115" Type="http://schemas.openxmlformats.org/officeDocument/2006/relationships/image" Target="../media/image102.png"/><Relationship Id="rId157" Type="http://schemas.openxmlformats.org/officeDocument/2006/relationships/image" Target="../media/image115.png"/><Relationship Id="rId322" Type="http://schemas.openxmlformats.org/officeDocument/2006/relationships/customXml" Target="../ink/ink257.xml"/><Relationship Id="rId364" Type="http://schemas.openxmlformats.org/officeDocument/2006/relationships/customXml" Target="../ink/ink294.xml"/><Relationship Id="rId61" Type="http://schemas.openxmlformats.org/officeDocument/2006/relationships/image" Target="../media/image90.png"/><Relationship Id="rId199" Type="http://schemas.openxmlformats.org/officeDocument/2006/relationships/customXml" Target="../ink/ink144.xml"/><Relationship Id="rId571" Type="http://schemas.openxmlformats.org/officeDocument/2006/relationships/image" Target="../media/image154.png"/><Relationship Id="rId627" Type="http://schemas.openxmlformats.org/officeDocument/2006/relationships/customXml" Target="../ink/ink541.xml"/><Relationship Id="rId669" Type="http://schemas.openxmlformats.org/officeDocument/2006/relationships/customXml" Target="../ink/ink581.xml"/><Relationship Id="rId19" Type="http://schemas.openxmlformats.org/officeDocument/2006/relationships/customXml" Target="../ink/ink12.xml"/><Relationship Id="rId224" Type="http://schemas.openxmlformats.org/officeDocument/2006/relationships/customXml" Target="../ink/ink167.xml"/><Relationship Id="rId266" Type="http://schemas.openxmlformats.org/officeDocument/2006/relationships/customXml" Target="../ink/ink202.xml"/><Relationship Id="rId431" Type="http://schemas.openxmlformats.org/officeDocument/2006/relationships/customXml" Target="../ink/ink361.xml"/><Relationship Id="rId473" Type="http://schemas.openxmlformats.org/officeDocument/2006/relationships/customXml" Target="../ink/ink398.xml"/><Relationship Id="rId529" Type="http://schemas.openxmlformats.org/officeDocument/2006/relationships/customXml" Target="../ink/ink451.xml"/><Relationship Id="rId30" Type="http://schemas.openxmlformats.org/officeDocument/2006/relationships/customXml" Target="../ink/ink19.xml"/><Relationship Id="rId126" Type="http://schemas.openxmlformats.org/officeDocument/2006/relationships/image" Target="../media/image107.png"/><Relationship Id="rId168" Type="http://schemas.openxmlformats.org/officeDocument/2006/relationships/customXml" Target="../ink/ink119.xml"/><Relationship Id="rId333" Type="http://schemas.openxmlformats.org/officeDocument/2006/relationships/customXml" Target="../ink/ink264.xml"/><Relationship Id="rId540" Type="http://schemas.openxmlformats.org/officeDocument/2006/relationships/customXml" Target="../ink/ink462.xml"/><Relationship Id="rId72" Type="http://schemas.openxmlformats.org/officeDocument/2006/relationships/customXml" Target="../ink/ink49.xml"/><Relationship Id="rId375" Type="http://schemas.openxmlformats.org/officeDocument/2006/relationships/customXml" Target="../ink/ink305.xml"/><Relationship Id="rId582" Type="http://schemas.openxmlformats.org/officeDocument/2006/relationships/customXml" Target="../ink/ink498.xml"/><Relationship Id="rId638" Type="http://schemas.openxmlformats.org/officeDocument/2006/relationships/customXml" Target="../ink/ink551.xml"/><Relationship Id="rId3" Type="http://schemas.openxmlformats.org/officeDocument/2006/relationships/customXml" Target="../ink/ink1.xml"/><Relationship Id="rId235" Type="http://schemas.openxmlformats.org/officeDocument/2006/relationships/customXml" Target="../ink/ink175.xml"/><Relationship Id="rId277" Type="http://schemas.openxmlformats.org/officeDocument/2006/relationships/customXml" Target="../ink/ink212.xml"/><Relationship Id="rId400" Type="http://schemas.openxmlformats.org/officeDocument/2006/relationships/customXml" Target="../ink/ink330.xml"/><Relationship Id="rId442" Type="http://schemas.openxmlformats.org/officeDocument/2006/relationships/customXml" Target="../ink/ink371.xml"/><Relationship Id="rId484" Type="http://schemas.openxmlformats.org/officeDocument/2006/relationships/customXml" Target="../ink/ink409.xml"/><Relationship Id="rId137" Type="http://schemas.openxmlformats.org/officeDocument/2006/relationships/image" Target="../media/image110.png"/><Relationship Id="rId302" Type="http://schemas.openxmlformats.org/officeDocument/2006/relationships/customXml" Target="../ink/ink237.xml"/><Relationship Id="rId344" Type="http://schemas.openxmlformats.org/officeDocument/2006/relationships/customXml" Target="../ink/ink275.xml"/><Relationship Id="rId41" Type="http://schemas.openxmlformats.org/officeDocument/2006/relationships/image" Target="../media/image84.png"/><Relationship Id="rId83" Type="http://schemas.openxmlformats.org/officeDocument/2006/relationships/customXml" Target="../ink/ink57.xml"/><Relationship Id="rId179" Type="http://schemas.openxmlformats.org/officeDocument/2006/relationships/customXml" Target="../ink/ink129.xml"/><Relationship Id="rId386" Type="http://schemas.openxmlformats.org/officeDocument/2006/relationships/customXml" Target="../ink/ink316.xml"/><Relationship Id="rId551" Type="http://schemas.openxmlformats.org/officeDocument/2006/relationships/customXml" Target="../ink/ink473.xml"/><Relationship Id="rId593" Type="http://schemas.openxmlformats.org/officeDocument/2006/relationships/customXml" Target="../ink/ink508.xml"/><Relationship Id="rId607" Type="http://schemas.openxmlformats.org/officeDocument/2006/relationships/image" Target="../media/image156.png"/><Relationship Id="rId649" Type="http://schemas.openxmlformats.org/officeDocument/2006/relationships/image" Target="../media/image158.png"/><Relationship Id="rId190" Type="http://schemas.openxmlformats.org/officeDocument/2006/relationships/image" Target="../media/image122.png"/><Relationship Id="rId204" Type="http://schemas.openxmlformats.org/officeDocument/2006/relationships/customXml" Target="../ink/ink148.xml"/><Relationship Id="rId246" Type="http://schemas.openxmlformats.org/officeDocument/2006/relationships/customXml" Target="../ink/ink186.xml"/><Relationship Id="rId288" Type="http://schemas.openxmlformats.org/officeDocument/2006/relationships/customXml" Target="../ink/ink223.xml"/><Relationship Id="rId411" Type="http://schemas.openxmlformats.org/officeDocument/2006/relationships/customXml" Target="../ink/ink341.xml"/><Relationship Id="rId453" Type="http://schemas.openxmlformats.org/officeDocument/2006/relationships/customXml" Target="../ink/ink381.xml"/><Relationship Id="rId509" Type="http://schemas.openxmlformats.org/officeDocument/2006/relationships/customXml" Target="../ink/ink432.xml"/><Relationship Id="rId660" Type="http://schemas.openxmlformats.org/officeDocument/2006/relationships/customXml" Target="../ink/ink572.xml"/><Relationship Id="rId106" Type="http://schemas.openxmlformats.org/officeDocument/2006/relationships/image" Target="../media/image100.png"/><Relationship Id="rId313" Type="http://schemas.openxmlformats.org/officeDocument/2006/relationships/customXml" Target="../ink/ink248.xml"/><Relationship Id="rId495" Type="http://schemas.openxmlformats.org/officeDocument/2006/relationships/customXml" Target="../ink/ink420.xml"/><Relationship Id="rId10" Type="http://schemas.openxmlformats.org/officeDocument/2006/relationships/customXml" Target="../ink/ink6.xml"/><Relationship Id="rId52" Type="http://schemas.openxmlformats.org/officeDocument/2006/relationships/customXml" Target="../ink/ink35.xml"/><Relationship Id="rId94" Type="http://schemas.openxmlformats.org/officeDocument/2006/relationships/customXml" Target="../ink/ink66.xml"/><Relationship Id="rId148" Type="http://schemas.openxmlformats.org/officeDocument/2006/relationships/customXml" Target="../ink/ink106.xml"/><Relationship Id="rId355" Type="http://schemas.openxmlformats.org/officeDocument/2006/relationships/customXml" Target="../ink/ink285.xml"/><Relationship Id="rId397" Type="http://schemas.openxmlformats.org/officeDocument/2006/relationships/customXml" Target="../ink/ink327.xml"/><Relationship Id="rId520" Type="http://schemas.openxmlformats.org/officeDocument/2006/relationships/customXml" Target="../ink/ink442.xml"/><Relationship Id="rId562" Type="http://schemas.openxmlformats.org/officeDocument/2006/relationships/image" Target="../media/image152.png"/><Relationship Id="rId618" Type="http://schemas.openxmlformats.org/officeDocument/2006/relationships/customXml" Target="../ink/ink532.xml"/><Relationship Id="rId215" Type="http://schemas.openxmlformats.org/officeDocument/2006/relationships/customXml" Target="../ink/ink159.xml"/><Relationship Id="rId257" Type="http://schemas.openxmlformats.org/officeDocument/2006/relationships/customXml" Target="../ink/ink194.xml"/><Relationship Id="rId422" Type="http://schemas.openxmlformats.org/officeDocument/2006/relationships/customXml" Target="../ink/ink352.xml"/><Relationship Id="rId464" Type="http://schemas.openxmlformats.org/officeDocument/2006/relationships/image" Target="../media/image145.png"/><Relationship Id="rId299" Type="http://schemas.openxmlformats.org/officeDocument/2006/relationships/customXml" Target="../ink/ink234.xml"/><Relationship Id="rId63" Type="http://schemas.openxmlformats.org/officeDocument/2006/relationships/image" Target="../media/image91.png"/><Relationship Id="rId159" Type="http://schemas.openxmlformats.org/officeDocument/2006/relationships/image" Target="../media/image116.png"/><Relationship Id="rId366" Type="http://schemas.openxmlformats.org/officeDocument/2006/relationships/customXml" Target="../ink/ink296.xml"/><Relationship Id="rId573" Type="http://schemas.openxmlformats.org/officeDocument/2006/relationships/customXml" Target="../ink/ink489.xml"/><Relationship Id="rId226" Type="http://schemas.openxmlformats.org/officeDocument/2006/relationships/customXml" Target="../ink/ink168.xml"/><Relationship Id="rId433" Type="http://schemas.openxmlformats.org/officeDocument/2006/relationships/customXml" Target="../ink/ink363.xml"/><Relationship Id="rId640" Type="http://schemas.openxmlformats.org/officeDocument/2006/relationships/customXml" Target="../ink/ink553.xml"/><Relationship Id="rId74" Type="http://schemas.openxmlformats.org/officeDocument/2006/relationships/customXml" Target="../ink/ink50.xml"/><Relationship Id="rId377" Type="http://schemas.openxmlformats.org/officeDocument/2006/relationships/customXml" Target="../ink/ink307.xml"/><Relationship Id="rId500" Type="http://schemas.openxmlformats.org/officeDocument/2006/relationships/customXml" Target="../ink/ink424.xml"/><Relationship Id="rId584" Type="http://schemas.openxmlformats.org/officeDocument/2006/relationships/customXml" Target="../ink/ink500.xml"/><Relationship Id="rId5" Type="http://schemas.openxmlformats.org/officeDocument/2006/relationships/customXml" Target="../ink/ink2.xml"/><Relationship Id="rId237" Type="http://schemas.openxmlformats.org/officeDocument/2006/relationships/customXml" Target="../ink/ink177.xml"/><Relationship Id="rId444" Type="http://schemas.openxmlformats.org/officeDocument/2006/relationships/customXml" Target="../ink/ink373.xml"/><Relationship Id="rId651" Type="http://schemas.openxmlformats.org/officeDocument/2006/relationships/customXml" Target="../ink/ink563.xml"/><Relationship Id="rId290" Type="http://schemas.openxmlformats.org/officeDocument/2006/relationships/customXml" Target="../ink/ink225.xml"/><Relationship Id="rId304" Type="http://schemas.openxmlformats.org/officeDocument/2006/relationships/customXml" Target="../ink/ink239.xml"/><Relationship Id="rId388" Type="http://schemas.openxmlformats.org/officeDocument/2006/relationships/customXml" Target="../ink/ink318.xml"/><Relationship Id="rId511" Type="http://schemas.openxmlformats.org/officeDocument/2006/relationships/customXml" Target="../ink/ink434.xml"/><Relationship Id="rId609" Type="http://schemas.openxmlformats.org/officeDocument/2006/relationships/customXml" Target="../ink/ink523.xml"/><Relationship Id="rId85" Type="http://schemas.openxmlformats.org/officeDocument/2006/relationships/customXml" Target="../ink/ink58.xml"/><Relationship Id="rId150" Type="http://schemas.openxmlformats.org/officeDocument/2006/relationships/customXml" Target="../ink/ink108.xml"/><Relationship Id="rId595" Type="http://schemas.openxmlformats.org/officeDocument/2006/relationships/customXml" Target="../ink/ink510.xml"/><Relationship Id="rId248" Type="http://schemas.openxmlformats.org/officeDocument/2006/relationships/image" Target="../media/image131.png"/><Relationship Id="rId455" Type="http://schemas.openxmlformats.org/officeDocument/2006/relationships/customXml" Target="../ink/ink383.xml"/><Relationship Id="rId662" Type="http://schemas.openxmlformats.org/officeDocument/2006/relationships/customXml" Target="../ink/ink574.xml"/><Relationship Id="rId12" Type="http://schemas.openxmlformats.org/officeDocument/2006/relationships/customXml" Target="../ink/ink7.xml"/><Relationship Id="rId108" Type="http://schemas.openxmlformats.org/officeDocument/2006/relationships/customXml" Target="../ink/ink78.xml"/><Relationship Id="rId315" Type="http://schemas.openxmlformats.org/officeDocument/2006/relationships/customXml" Target="../ink/ink250.xml"/><Relationship Id="rId522" Type="http://schemas.openxmlformats.org/officeDocument/2006/relationships/customXml" Target="../ink/ink444.xml"/><Relationship Id="rId96" Type="http://schemas.openxmlformats.org/officeDocument/2006/relationships/customXml" Target="../ink/ink68.xml"/><Relationship Id="rId161" Type="http://schemas.openxmlformats.org/officeDocument/2006/relationships/image" Target="../media/image117.png"/><Relationship Id="rId399" Type="http://schemas.openxmlformats.org/officeDocument/2006/relationships/customXml" Target="../ink/ink329.xml"/><Relationship Id="rId259" Type="http://schemas.openxmlformats.org/officeDocument/2006/relationships/customXml" Target="../ink/ink196.xml"/><Relationship Id="rId466" Type="http://schemas.openxmlformats.org/officeDocument/2006/relationships/customXml" Target="../ink/ink391.xml"/><Relationship Id="rId673" Type="http://schemas.openxmlformats.org/officeDocument/2006/relationships/customXml" Target="../ink/ink585.xml"/><Relationship Id="rId23" Type="http://schemas.openxmlformats.org/officeDocument/2006/relationships/customXml" Target="../ink/ink14.xml"/><Relationship Id="rId119" Type="http://schemas.openxmlformats.org/officeDocument/2006/relationships/image" Target="../media/image104.png"/><Relationship Id="rId326" Type="http://schemas.openxmlformats.org/officeDocument/2006/relationships/customXml" Target="../ink/ink260.xml"/><Relationship Id="rId533" Type="http://schemas.openxmlformats.org/officeDocument/2006/relationships/customXml" Target="../ink/ink455.xml"/><Relationship Id="rId172" Type="http://schemas.openxmlformats.org/officeDocument/2006/relationships/customXml" Target="../ink/ink123.xml"/><Relationship Id="rId477" Type="http://schemas.openxmlformats.org/officeDocument/2006/relationships/customXml" Target="../ink/ink402.xml"/><Relationship Id="rId600" Type="http://schemas.openxmlformats.org/officeDocument/2006/relationships/customXml" Target="../ink/ink515.xml"/><Relationship Id="rId337" Type="http://schemas.openxmlformats.org/officeDocument/2006/relationships/customXml" Target="../ink/ink268.xml"/><Relationship Id="rId34" Type="http://schemas.openxmlformats.org/officeDocument/2006/relationships/customXml" Target="../ink/ink23.xml"/><Relationship Id="rId544" Type="http://schemas.openxmlformats.org/officeDocument/2006/relationships/customXml" Target="../ink/ink466.xml"/><Relationship Id="rId183" Type="http://schemas.openxmlformats.org/officeDocument/2006/relationships/customXml" Target="../ink/ink133.xml"/><Relationship Id="rId390" Type="http://schemas.openxmlformats.org/officeDocument/2006/relationships/customXml" Target="../ink/ink320.xml"/><Relationship Id="rId404" Type="http://schemas.openxmlformats.org/officeDocument/2006/relationships/customXml" Target="../ink/ink334.xml"/><Relationship Id="rId611" Type="http://schemas.openxmlformats.org/officeDocument/2006/relationships/customXml" Target="../ink/ink525.xml"/><Relationship Id="rId250" Type="http://schemas.openxmlformats.org/officeDocument/2006/relationships/customXml" Target="../ink/ink189.xml"/><Relationship Id="rId488" Type="http://schemas.openxmlformats.org/officeDocument/2006/relationships/customXml" Target="../ink/ink413.xml"/><Relationship Id="rId45" Type="http://schemas.openxmlformats.org/officeDocument/2006/relationships/customXml" Target="../ink/ink30.xml"/><Relationship Id="rId110" Type="http://schemas.openxmlformats.org/officeDocument/2006/relationships/customXml" Target="../ink/ink80.xml"/><Relationship Id="rId348" Type="http://schemas.openxmlformats.org/officeDocument/2006/relationships/customXml" Target="../ink/ink279.xml"/><Relationship Id="rId555" Type="http://schemas.openxmlformats.org/officeDocument/2006/relationships/customXml" Target="../ink/ink476.xml"/><Relationship Id="rId194" Type="http://schemas.openxmlformats.org/officeDocument/2006/relationships/image" Target="../media/image124.png"/><Relationship Id="rId208" Type="http://schemas.openxmlformats.org/officeDocument/2006/relationships/customXml" Target="../ink/ink152.xml"/><Relationship Id="rId415" Type="http://schemas.openxmlformats.org/officeDocument/2006/relationships/customXml" Target="../ink/ink345.xml"/><Relationship Id="rId622" Type="http://schemas.openxmlformats.org/officeDocument/2006/relationships/customXml" Target="../ink/ink536.xml"/><Relationship Id="rId261" Type="http://schemas.openxmlformats.org/officeDocument/2006/relationships/customXml" Target="../ink/ink198.xml"/><Relationship Id="rId499" Type="http://schemas.openxmlformats.org/officeDocument/2006/relationships/customXml" Target="../ink/ink423.xml"/><Relationship Id="rId56" Type="http://schemas.openxmlformats.org/officeDocument/2006/relationships/customXml" Target="../ink/ink38.xml"/><Relationship Id="rId359" Type="http://schemas.openxmlformats.org/officeDocument/2006/relationships/customXml" Target="../ink/ink289.xml"/><Relationship Id="rId566" Type="http://schemas.openxmlformats.org/officeDocument/2006/relationships/customXml" Target="../ink/ink483.xml"/><Relationship Id="rId121" Type="http://schemas.openxmlformats.org/officeDocument/2006/relationships/customXml" Target="../ink/ink87.xml"/><Relationship Id="rId219" Type="http://schemas.openxmlformats.org/officeDocument/2006/relationships/customXml" Target="../ink/ink163.xml"/><Relationship Id="rId426" Type="http://schemas.openxmlformats.org/officeDocument/2006/relationships/customXml" Target="../ink/ink356.xml"/><Relationship Id="rId633" Type="http://schemas.openxmlformats.org/officeDocument/2006/relationships/customXml" Target="../ink/ink546.xml"/><Relationship Id="rId67" Type="http://schemas.openxmlformats.org/officeDocument/2006/relationships/customXml" Target="../ink/ink45.xml"/><Relationship Id="rId272" Type="http://schemas.openxmlformats.org/officeDocument/2006/relationships/customXml" Target="../ink/ink207.xml"/><Relationship Id="rId577" Type="http://schemas.openxmlformats.org/officeDocument/2006/relationships/customXml" Target="../ink/ink493.xml"/><Relationship Id="rId132" Type="http://schemas.openxmlformats.org/officeDocument/2006/relationships/customXml" Target="../ink/ink94.xml"/><Relationship Id="rId437" Type="http://schemas.openxmlformats.org/officeDocument/2006/relationships/customXml" Target="../ink/ink367.xml"/><Relationship Id="rId644" Type="http://schemas.openxmlformats.org/officeDocument/2006/relationships/customXml" Target="../ink/ink557.xml"/><Relationship Id="rId283" Type="http://schemas.openxmlformats.org/officeDocument/2006/relationships/customXml" Target="../ink/ink218.xml"/><Relationship Id="rId490" Type="http://schemas.openxmlformats.org/officeDocument/2006/relationships/customXml" Target="../ink/ink415.xml"/><Relationship Id="rId504" Type="http://schemas.openxmlformats.org/officeDocument/2006/relationships/customXml" Target="../ink/ink428.xml"/><Relationship Id="rId78" Type="http://schemas.openxmlformats.org/officeDocument/2006/relationships/customXml" Target="../ink/ink53.xml"/><Relationship Id="rId143" Type="http://schemas.openxmlformats.org/officeDocument/2006/relationships/image" Target="../media/image111.png"/><Relationship Id="rId350" Type="http://schemas.openxmlformats.org/officeDocument/2006/relationships/image" Target="../media/image140.png"/><Relationship Id="rId588" Type="http://schemas.openxmlformats.org/officeDocument/2006/relationships/customXml" Target="../ink/ink504.xml"/><Relationship Id="rId9" Type="http://schemas.openxmlformats.org/officeDocument/2006/relationships/customXml" Target="../ink/ink5.xml"/><Relationship Id="rId210" Type="http://schemas.openxmlformats.org/officeDocument/2006/relationships/customXml" Target="../ink/ink154.xml"/><Relationship Id="rId448" Type="http://schemas.openxmlformats.org/officeDocument/2006/relationships/customXml" Target="../ink/ink376.xml"/><Relationship Id="rId655" Type="http://schemas.openxmlformats.org/officeDocument/2006/relationships/customXml" Target="../ink/ink567.xml"/><Relationship Id="rId294" Type="http://schemas.openxmlformats.org/officeDocument/2006/relationships/customXml" Target="../ink/ink229.xml"/><Relationship Id="rId308" Type="http://schemas.openxmlformats.org/officeDocument/2006/relationships/customXml" Target="../ink/ink243.xml"/><Relationship Id="rId515" Type="http://schemas.openxmlformats.org/officeDocument/2006/relationships/customXml" Target="../ink/ink437.xml"/><Relationship Id="rId89" Type="http://schemas.openxmlformats.org/officeDocument/2006/relationships/customXml" Target="../ink/ink61.xml"/><Relationship Id="rId154" Type="http://schemas.openxmlformats.org/officeDocument/2006/relationships/image" Target="../media/image114.png"/><Relationship Id="rId361" Type="http://schemas.openxmlformats.org/officeDocument/2006/relationships/customXml" Target="../ink/ink291.xml"/><Relationship Id="rId599" Type="http://schemas.openxmlformats.org/officeDocument/2006/relationships/customXml" Target="../ink/ink514.xml"/><Relationship Id="rId459" Type="http://schemas.openxmlformats.org/officeDocument/2006/relationships/customXml" Target="../ink/ink386.xml"/><Relationship Id="rId666" Type="http://schemas.openxmlformats.org/officeDocument/2006/relationships/customXml" Target="../ink/ink578.xml"/><Relationship Id="rId16" Type="http://schemas.openxmlformats.org/officeDocument/2006/relationships/customXml" Target="../ink/ink10.xml"/><Relationship Id="rId221" Type="http://schemas.openxmlformats.org/officeDocument/2006/relationships/customXml" Target="../ink/ink164.xml"/><Relationship Id="rId319" Type="http://schemas.openxmlformats.org/officeDocument/2006/relationships/customXml" Target="../ink/ink254.xml"/><Relationship Id="rId526" Type="http://schemas.openxmlformats.org/officeDocument/2006/relationships/customXml" Target="../ink/ink448.xml"/><Relationship Id="rId165" Type="http://schemas.openxmlformats.org/officeDocument/2006/relationships/image" Target="../media/image119.png"/><Relationship Id="rId372" Type="http://schemas.openxmlformats.org/officeDocument/2006/relationships/customXml" Target="../ink/ink302.xml"/><Relationship Id="rId232" Type="http://schemas.openxmlformats.org/officeDocument/2006/relationships/customXml" Target="../ink/ink172.xml"/><Relationship Id="rId27" Type="http://schemas.openxmlformats.org/officeDocument/2006/relationships/customXml" Target="../ink/ink17.xml"/><Relationship Id="rId537" Type="http://schemas.openxmlformats.org/officeDocument/2006/relationships/customXml" Target="../ink/ink459.xml"/><Relationship Id="rId80" Type="http://schemas.openxmlformats.org/officeDocument/2006/relationships/image" Target="../media/image96.png"/><Relationship Id="rId176" Type="http://schemas.openxmlformats.org/officeDocument/2006/relationships/customXml" Target="../ink/ink126.xml"/><Relationship Id="rId383" Type="http://schemas.openxmlformats.org/officeDocument/2006/relationships/customXml" Target="../ink/ink313.xml"/><Relationship Id="rId590" Type="http://schemas.openxmlformats.org/officeDocument/2006/relationships/customXml" Target="../ink/ink506.xml"/><Relationship Id="rId604" Type="http://schemas.openxmlformats.org/officeDocument/2006/relationships/customXml" Target="../ink/ink519.xml"/></Relationships>
</file>

<file path=ppt/slides/_rels/slide16.xml.rels><?xml version="1.0" encoding="UTF-8" standalone="yes"?>
<Relationships xmlns="http://schemas.openxmlformats.org/package/2006/relationships"><Relationship Id="rId117" Type="http://schemas.openxmlformats.org/officeDocument/2006/relationships/image" Target="../media/image186.png"/><Relationship Id="rId21" Type="http://schemas.openxmlformats.org/officeDocument/2006/relationships/customXml" Target="../ink/ink600.xml"/><Relationship Id="rId324" Type="http://schemas.openxmlformats.org/officeDocument/2006/relationships/customXml" Target="../ink/ink846.xml"/><Relationship Id="rId531" Type="http://schemas.openxmlformats.org/officeDocument/2006/relationships/customXml" Target="../ink/ink1040.xml"/><Relationship Id="rId170" Type="http://schemas.openxmlformats.org/officeDocument/2006/relationships/customXml" Target="../ink/ink708.xml"/><Relationship Id="rId268" Type="http://schemas.openxmlformats.org/officeDocument/2006/relationships/customXml" Target="../ink/ink791.xml"/><Relationship Id="rId475" Type="http://schemas.openxmlformats.org/officeDocument/2006/relationships/customXml" Target="../ink/ink987.xml"/><Relationship Id="rId32" Type="http://schemas.openxmlformats.org/officeDocument/2006/relationships/customXml" Target="../ink/ink608.xml"/><Relationship Id="rId128" Type="http://schemas.openxmlformats.org/officeDocument/2006/relationships/image" Target="../media/image190.png"/><Relationship Id="rId335" Type="http://schemas.openxmlformats.org/officeDocument/2006/relationships/customXml" Target="../ink/ink853.xml"/><Relationship Id="rId542" Type="http://schemas.openxmlformats.org/officeDocument/2006/relationships/customXml" Target="../ink/ink1051.xml"/><Relationship Id="rId181" Type="http://schemas.openxmlformats.org/officeDocument/2006/relationships/customXml" Target="../ink/ink718.xml"/><Relationship Id="rId402" Type="http://schemas.openxmlformats.org/officeDocument/2006/relationships/customXml" Target="../ink/ink919.xml"/><Relationship Id="rId279" Type="http://schemas.openxmlformats.org/officeDocument/2006/relationships/customXml" Target="../ink/ink801.xml"/><Relationship Id="rId486" Type="http://schemas.openxmlformats.org/officeDocument/2006/relationships/customXml" Target="../ink/ink998.xml"/><Relationship Id="rId43" Type="http://schemas.openxmlformats.org/officeDocument/2006/relationships/customXml" Target="../ink/ink616.xml"/><Relationship Id="rId139" Type="http://schemas.openxmlformats.org/officeDocument/2006/relationships/customXml" Target="../ink/ink686.xml"/><Relationship Id="rId346" Type="http://schemas.openxmlformats.org/officeDocument/2006/relationships/customXml" Target="../ink/ink864.xml"/><Relationship Id="rId553" Type="http://schemas.openxmlformats.org/officeDocument/2006/relationships/image" Target="../media/image230.png"/><Relationship Id="rId192" Type="http://schemas.openxmlformats.org/officeDocument/2006/relationships/image" Target="../media/image204.png"/><Relationship Id="rId206" Type="http://schemas.openxmlformats.org/officeDocument/2006/relationships/customXml" Target="../ink/ink737.xml"/><Relationship Id="rId413" Type="http://schemas.openxmlformats.org/officeDocument/2006/relationships/customXml" Target="../ink/ink930.xml"/><Relationship Id="rId497" Type="http://schemas.openxmlformats.org/officeDocument/2006/relationships/customXml" Target="../ink/ink1008.xml"/><Relationship Id="rId357" Type="http://schemas.openxmlformats.org/officeDocument/2006/relationships/customXml" Target="../ink/ink874.xml"/><Relationship Id="rId54" Type="http://schemas.openxmlformats.org/officeDocument/2006/relationships/image" Target="../media/image88.png"/><Relationship Id="rId217" Type="http://schemas.openxmlformats.org/officeDocument/2006/relationships/customXml" Target="../ink/ink748.xml"/><Relationship Id="rId564" Type="http://schemas.openxmlformats.org/officeDocument/2006/relationships/customXml" Target="../ink/ink1069.xml"/><Relationship Id="rId424" Type="http://schemas.openxmlformats.org/officeDocument/2006/relationships/customXml" Target="../ink/ink941.xml"/><Relationship Id="rId270" Type="http://schemas.openxmlformats.org/officeDocument/2006/relationships/customXml" Target="../ink/ink793.xml"/><Relationship Id="rId65" Type="http://schemas.openxmlformats.org/officeDocument/2006/relationships/customXml" Target="../ink/ink631.xml"/><Relationship Id="rId130" Type="http://schemas.openxmlformats.org/officeDocument/2006/relationships/customXml" Target="../ink/ink679.xml"/><Relationship Id="rId368" Type="http://schemas.openxmlformats.org/officeDocument/2006/relationships/customXml" Target="../ink/ink885.xml"/><Relationship Id="rId228" Type="http://schemas.openxmlformats.org/officeDocument/2006/relationships/customXml" Target="../ink/ink757.xml"/><Relationship Id="rId435" Type="http://schemas.openxmlformats.org/officeDocument/2006/relationships/customXml" Target="../ink/ink952.xml"/><Relationship Id="rId281" Type="http://schemas.openxmlformats.org/officeDocument/2006/relationships/customXml" Target="../ink/ink803.xml"/><Relationship Id="rId337" Type="http://schemas.openxmlformats.org/officeDocument/2006/relationships/customXml" Target="../ink/ink855.xml"/><Relationship Id="rId502" Type="http://schemas.openxmlformats.org/officeDocument/2006/relationships/customXml" Target="../ink/ink1013.xml"/><Relationship Id="rId34" Type="http://schemas.openxmlformats.org/officeDocument/2006/relationships/customXml" Target="../ink/ink610.xml"/><Relationship Id="rId76" Type="http://schemas.openxmlformats.org/officeDocument/2006/relationships/customXml" Target="../ink/ink638.xml"/><Relationship Id="rId141" Type="http://schemas.openxmlformats.org/officeDocument/2006/relationships/customXml" Target="../ink/ink688.xml"/><Relationship Id="rId379" Type="http://schemas.openxmlformats.org/officeDocument/2006/relationships/customXml" Target="../ink/ink896.xml"/><Relationship Id="rId544" Type="http://schemas.openxmlformats.org/officeDocument/2006/relationships/customXml" Target="../ink/ink1053.xml"/><Relationship Id="rId7" Type="http://schemas.openxmlformats.org/officeDocument/2006/relationships/customXml" Target="../ink/ink590.xml"/><Relationship Id="rId183" Type="http://schemas.openxmlformats.org/officeDocument/2006/relationships/customXml" Target="../ink/ink720.xml"/><Relationship Id="rId239" Type="http://schemas.openxmlformats.org/officeDocument/2006/relationships/customXml" Target="../ink/ink766.xml"/><Relationship Id="rId390" Type="http://schemas.openxmlformats.org/officeDocument/2006/relationships/customXml" Target="../ink/ink907.xml"/><Relationship Id="rId404" Type="http://schemas.openxmlformats.org/officeDocument/2006/relationships/customXml" Target="../ink/ink921.xml"/><Relationship Id="rId446" Type="http://schemas.openxmlformats.org/officeDocument/2006/relationships/image" Target="../media/image223.png"/><Relationship Id="rId250" Type="http://schemas.openxmlformats.org/officeDocument/2006/relationships/customXml" Target="../ink/ink776.xml"/><Relationship Id="rId292" Type="http://schemas.openxmlformats.org/officeDocument/2006/relationships/customXml" Target="../ink/ink814.xml"/><Relationship Id="rId306" Type="http://schemas.openxmlformats.org/officeDocument/2006/relationships/customXml" Target="../ink/ink828.xml"/><Relationship Id="rId488" Type="http://schemas.openxmlformats.org/officeDocument/2006/relationships/customXml" Target="../ink/ink1000.xml"/><Relationship Id="rId45" Type="http://schemas.openxmlformats.org/officeDocument/2006/relationships/customXml" Target="../ink/ink617.xml"/><Relationship Id="rId87" Type="http://schemas.openxmlformats.org/officeDocument/2006/relationships/customXml" Target="../ink/ink646.xml"/><Relationship Id="rId110" Type="http://schemas.openxmlformats.org/officeDocument/2006/relationships/customXml" Target="../ink/ink667.xml"/><Relationship Id="rId348" Type="http://schemas.openxmlformats.org/officeDocument/2006/relationships/customXml" Target="../ink/ink866.xml"/><Relationship Id="rId513" Type="http://schemas.openxmlformats.org/officeDocument/2006/relationships/image" Target="../media/image229.png"/><Relationship Id="rId555" Type="http://schemas.openxmlformats.org/officeDocument/2006/relationships/customXml" Target="../ink/ink1063.xml"/><Relationship Id="rId152" Type="http://schemas.openxmlformats.org/officeDocument/2006/relationships/image" Target="../media/image195.png"/><Relationship Id="rId194" Type="http://schemas.openxmlformats.org/officeDocument/2006/relationships/image" Target="../media/image205.png"/><Relationship Id="rId208" Type="http://schemas.openxmlformats.org/officeDocument/2006/relationships/customXml" Target="../ink/ink739.xml"/><Relationship Id="rId415" Type="http://schemas.openxmlformats.org/officeDocument/2006/relationships/customXml" Target="../ink/ink932.xml"/><Relationship Id="rId457" Type="http://schemas.openxmlformats.org/officeDocument/2006/relationships/image" Target="../media/image224.png"/><Relationship Id="rId261" Type="http://schemas.openxmlformats.org/officeDocument/2006/relationships/customXml" Target="../ink/ink785.xml"/><Relationship Id="rId499" Type="http://schemas.openxmlformats.org/officeDocument/2006/relationships/customXml" Target="../ink/ink1010.xml"/><Relationship Id="rId14" Type="http://schemas.openxmlformats.org/officeDocument/2006/relationships/image" Target="../media/image161.png"/><Relationship Id="rId56" Type="http://schemas.openxmlformats.org/officeDocument/2006/relationships/customXml" Target="../ink/ink625.xml"/><Relationship Id="rId317" Type="http://schemas.openxmlformats.org/officeDocument/2006/relationships/customXml" Target="../ink/ink839.xml"/><Relationship Id="rId359" Type="http://schemas.openxmlformats.org/officeDocument/2006/relationships/customXml" Target="../ink/ink876.xml"/><Relationship Id="rId524" Type="http://schemas.openxmlformats.org/officeDocument/2006/relationships/customXml" Target="../ink/ink1033.xml"/><Relationship Id="rId566" Type="http://schemas.openxmlformats.org/officeDocument/2006/relationships/customXml" Target="../ink/ink1070.xml"/><Relationship Id="rId98" Type="http://schemas.openxmlformats.org/officeDocument/2006/relationships/customXml" Target="../ink/ink657.xml"/><Relationship Id="rId121" Type="http://schemas.openxmlformats.org/officeDocument/2006/relationships/customXml" Target="../ink/ink674.xml"/><Relationship Id="rId163" Type="http://schemas.openxmlformats.org/officeDocument/2006/relationships/image" Target="../media/image200.png"/><Relationship Id="rId219" Type="http://schemas.openxmlformats.org/officeDocument/2006/relationships/customXml" Target="../ink/ink750.xml"/><Relationship Id="rId370" Type="http://schemas.openxmlformats.org/officeDocument/2006/relationships/customXml" Target="../ink/ink887.xml"/><Relationship Id="rId426" Type="http://schemas.openxmlformats.org/officeDocument/2006/relationships/customXml" Target="../ink/ink943.xml"/><Relationship Id="rId230" Type="http://schemas.openxmlformats.org/officeDocument/2006/relationships/customXml" Target="../ink/ink758.xml"/><Relationship Id="rId468" Type="http://schemas.openxmlformats.org/officeDocument/2006/relationships/customXml" Target="../ink/ink980.xml"/><Relationship Id="rId25" Type="http://schemas.openxmlformats.org/officeDocument/2006/relationships/customXml" Target="../ink/ink603.xml"/><Relationship Id="rId67" Type="http://schemas.openxmlformats.org/officeDocument/2006/relationships/customXml" Target="../ink/ink632.xml"/><Relationship Id="rId272" Type="http://schemas.openxmlformats.org/officeDocument/2006/relationships/customXml" Target="../ink/ink794.xml"/><Relationship Id="rId328" Type="http://schemas.openxmlformats.org/officeDocument/2006/relationships/customXml" Target="../ink/ink848.xml"/><Relationship Id="rId535" Type="http://schemas.openxmlformats.org/officeDocument/2006/relationships/customXml" Target="../ink/ink1044.xml"/><Relationship Id="rId132" Type="http://schemas.openxmlformats.org/officeDocument/2006/relationships/customXml" Target="../ink/ink681.xml"/><Relationship Id="rId174" Type="http://schemas.openxmlformats.org/officeDocument/2006/relationships/image" Target="../media/image201.png"/><Relationship Id="rId381" Type="http://schemas.openxmlformats.org/officeDocument/2006/relationships/customXml" Target="../ink/ink898.xml"/><Relationship Id="rId241" Type="http://schemas.openxmlformats.org/officeDocument/2006/relationships/customXml" Target="../ink/ink768.xml"/><Relationship Id="rId437" Type="http://schemas.openxmlformats.org/officeDocument/2006/relationships/customXml" Target="../ink/ink954.xml"/><Relationship Id="rId479" Type="http://schemas.openxmlformats.org/officeDocument/2006/relationships/customXml" Target="../ink/ink991.xml"/><Relationship Id="rId36" Type="http://schemas.openxmlformats.org/officeDocument/2006/relationships/customXml" Target="../ink/ink611.xml"/><Relationship Id="rId283" Type="http://schemas.openxmlformats.org/officeDocument/2006/relationships/customXml" Target="../ink/ink805.xml"/><Relationship Id="rId339" Type="http://schemas.openxmlformats.org/officeDocument/2006/relationships/customXml" Target="../ink/ink857.xml"/><Relationship Id="rId490" Type="http://schemas.openxmlformats.org/officeDocument/2006/relationships/customXml" Target="../ink/ink1002.xml"/><Relationship Id="rId504" Type="http://schemas.openxmlformats.org/officeDocument/2006/relationships/customXml" Target="../ink/ink1015.xml"/><Relationship Id="rId546" Type="http://schemas.openxmlformats.org/officeDocument/2006/relationships/customXml" Target="../ink/ink1055.xml"/><Relationship Id="rId78" Type="http://schemas.openxmlformats.org/officeDocument/2006/relationships/customXml" Target="../ink/ink640.xml"/><Relationship Id="rId101" Type="http://schemas.openxmlformats.org/officeDocument/2006/relationships/image" Target="../media/image99.png"/><Relationship Id="rId143" Type="http://schemas.openxmlformats.org/officeDocument/2006/relationships/image" Target="../media/image193.png"/><Relationship Id="rId185" Type="http://schemas.openxmlformats.org/officeDocument/2006/relationships/customXml" Target="../ink/ink722.xml"/><Relationship Id="rId350" Type="http://schemas.openxmlformats.org/officeDocument/2006/relationships/image" Target="../media/image221.png"/><Relationship Id="rId406" Type="http://schemas.openxmlformats.org/officeDocument/2006/relationships/customXml" Target="../ink/ink923.xml"/><Relationship Id="rId9" Type="http://schemas.openxmlformats.org/officeDocument/2006/relationships/customXml" Target="../ink/ink592.xml"/><Relationship Id="rId210" Type="http://schemas.openxmlformats.org/officeDocument/2006/relationships/customXml" Target="../ink/ink741.xml"/><Relationship Id="rId392" Type="http://schemas.openxmlformats.org/officeDocument/2006/relationships/customXml" Target="../ink/ink909.xml"/><Relationship Id="rId448" Type="http://schemas.openxmlformats.org/officeDocument/2006/relationships/customXml" Target="../ink/ink963.xml"/><Relationship Id="rId252" Type="http://schemas.openxmlformats.org/officeDocument/2006/relationships/customXml" Target="../ink/ink777.xml"/><Relationship Id="rId294" Type="http://schemas.openxmlformats.org/officeDocument/2006/relationships/customXml" Target="../ink/ink816.xml"/><Relationship Id="rId308" Type="http://schemas.openxmlformats.org/officeDocument/2006/relationships/customXml" Target="../ink/ink830.xml"/><Relationship Id="rId515" Type="http://schemas.openxmlformats.org/officeDocument/2006/relationships/customXml" Target="../ink/ink1024.xml"/><Relationship Id="rId47" Type="http://schemas.openxmlformats.org/officeDocument/2006/relationships/customXml" Target="../ink/ink619.xml"/><Relationship Id="rId89" Type="http://schemas.openxmlformats.org/officeDocument/2006/relationships/customXml" Target="../ink/ink648.xml"/><Relationship Id="rId112" Type="http://schemas.openxmlformats.org/officeDocument/2006/relationships/customXml" Target="../ink/ink669.xml"/><Relationship Id="rId154" Type="http://schemas.openxmlformats.org/officeDocument/2006/relationships/image" Target="../media/image196.png"/><Relationship Id="rId361" Type="http://schemas.openxmlformats.org/officeDocument/2006/relationships/customXml" Target="../ink/ink878.xml"/><Relationship Id="rId557" Type="http://schemas.openxmlformats.org/officeDocument/2006/relationships/customXml" Target="../ink/ink1064.xml"/><Relationship Id="rId196" Type="http://schemas.openxmlformats.org/officeDocument/2006/relationships/image" Target="../media/image206.png"/><Relationship Id="rId417" Type="http://schemas.openxmlformats.org/officeDocument/2006/relationships/customXml" Target="../ink/ink934.xml"/><Relationship Id="rId459" Type="http://schemas.openxmlformats.org/officeDocument/2006/relationships/customXml" Target="../ink/ink973.xml"/><Relationship Id="rId16" Type="http://schemas.openxmlformats.org/officeDocument/2006/relationships/customXml" Target="../ink/ink597.xml"/><Relationship Id="rId221" Type="http://schemas.openxmlformats.org/officeDocument/2006/relationships/customXml" Target="../ink/ink751.xml"/><Relationship Id="rId263" Type="http://schemas.openxmlformats.org/officeDocument/2006/relationships/customXml" Target="../ink/ink787.xml"/><Relationship Id="rId319" Type="http://schemas.openxmlformats.org/officeDocument/2006/relationships/customXml" Target="../ink/ink841.xml"/><Relationship Id="rId470" Type="http://schemas.openxmlformats.org/officeDocument/2006/relationships/customXml" Target="../ink/ink982.xml"/><Relationship Id="rId526" Type="http://schemas.openxmlformats.org/officeDocument/2006/relationships/customXml" Target="../ink/ink1035.xml"/><Relationship Id="rId58" Type="http://schemas.openxmlformats.org/officeDocument/2006/relationships/customXml" Target="../ink/ink626.xml"/><Relationship Id="rId123" Type="http://schemas.openxmlformats.org/officeDocument/2006/relationships/customXml" Target="../ink/ink675.xml"/><Relationship Id="rId330" Type="http://schemas.openxmlformats.org/officeDocument/2006/relationships/customXml" Target="../ink/ink849.xml"/><Relationship Id="rId568" Type="http://schemas.openxmlformats.org/officeDocument/2006/relationships/customXml" Target="../ink/ink1072.xml"/><Relationship Id="rId165" Type="http://schemas.openxmlformats.org/officeDocument/2006/relationships/image" Target="../media/image119.png"/><Relationship Id="rId372" Type="http://schemas.openxmlformats.org/officeDocument/2006/relationships/customXml" Target="../ink/ink889.xml"/><Relationship Id="rId428" Type="http://schemas.openxmlformats.org/officeDocument/2006/relationships/customXml" Target="../ink/ink945.xml"/><Relationship Id="rId232" Type="http://schemas.openxmlformats.org/officeDocument/2006/relationships/customXml" Target="../ink/ink759.xml"/><Relationship Id="rId274" Type="http://schemas.openxmlformats.org/officeDocument/2006/relationships/customXml" Target="../ink/ink796.xml"/><Relationship Id="rId481" Type="http://schemas.openxmlformats.org/officeDocument/2006/relationships/customXml" Target="../ink/ink993.xml"/><Relationship Id="rId27" Type="http://schemas.openxmlformats.org/officeDocument/2006/relationships/customXml" Target="../ink/ink604.xml"/><Relationship Id="rId69" Type="http://schemas.openxmlformats.org/officeDocument/2006/relationships/customXml" Target="../ink/ink633.xml"/><Relationship Id="rId134" Type="http://schemas.openxmlformats.org/officeDocument/2006/relationships/customXml" Target="../ink/ink683.xml"/><Relationship Id="rId537" Type="http://schemas.openxmlformats.org/officeDocument/2006/relationships/customXml" Target="../ink/ink1046.xml"/><Relationship Id="rId80" Type="http://schemas.openxmlformats.org/officeDocument/2006/relationships/image" Target="../media/image180.png"/><Relationship Id="rId176" Type="http://schemas.openxmlformats.org/officeDocument/2006/relationships/customXml" Target="../ink/ink713.xml"/><Relationship Id="rId341" Type="http://schemas.openxmlformats.org/officeDocument/2006/relationships/customXml" Target="../ink/ink859.xml"/><Relationship Id="rId383" Type="http://schemas.openxmlformats.org/officeDocument/2006/relationships/customXml" Target="../ink/ink900.xml"/><Relationship Id="rId439" Type="http://schemas.openxmlformats.org/officeDocument/2006/relationships/image" Target="../media/image222.png"/><Relationship Id="rId201" Type="http://schemas.openxmlformats.org/officeDocument/2006/relationships/image" Target="../media/image207.png"/><Relationship Id="rId243" Type="http://schemas.openxmlformats.org/officeDocument/2006/relationships/customXml" Target="../ink/ink770.xml"/><Relationship Id="rId285" Type="http://schemas.openxmlformats.org/officeDocument/2006/relationships/customXml" Target="../ink/ink807.xml"/><Relationship Id="rId450" Type="http://schemas.openxmlformats.org/officeDocument/2006/relationships/customXml" Target="../ink/ink965.xml"/><Relationship Id="rId506" Type="http://schemas.openxmlformats.org/officeDocument/2006/relationships/customXml" Target="../ink/ink1017.xml"/><Relationship Id="rId38" Type="http://schemas.openxmlformats.org/officeDocument/2006/relationships/image" Target="../media/image168.png"/><Relationship Id="rId103" Type="http://schemas.openxmlformats.org/officeDocument/2006/relationships/customXml" Target="../ink/ink661.xml"/><Relationship Id="rId310" Type="http://schemas.openxmlformats.org/officeDocument/2006/relationships/customXml" Target="../ink/ink832.xml"/><Relationship Id="rId492" Type="http://schemas.openxmlformats.org/officeDocument/2006/relationships/customXml" Target="../ink/ink1004.xml"/><Relationship Id="rId548" Type="http://schemas.openxmlformats.org/officeDocument/2006/relationships/customXml" Target="../ink/ink1057.xml"/><Relationship Id="rId91" Type="http://schemas.openxmlformats.org/officeDocument/2006/relationships/customXml" Target="../ink/ink650.xml"/><Relationship Id="rId145" Type="http://schemas.openxmlformats.org/officeDocument/2006/relationships/customXml" Target="../ink/ink691.xml"/><Relationship Id="rId187" Type="http://schemas.openxmlformats.org/officeDocument/2006/relationships/customXml" Target="../ink/ink724.xml"/><Relationship Id="rId352" Type="http://schemas.openxmlformats.org/officeDocument/2006/relationships/customXml" Target="../ink/ink869.xml"/><Relationship Id="rId394" Type="http://schemas.openxmlformats.org/officeDocument/2006/relationships/customXml" Target="../ink/ink911.xml"/><Relationship Id="rId408" Type="http://schemas.openxmlformats.org/officeDocument/2006/relationships/customXml" Target="../ink/ink925.xml"/><Relationship Id="rId212" Type="http://schemas.openxmlformats.org/officeDocument/2006/relationships/customXml" Target="../ink/ink743.xml"/><Relationship Id="rId254" Type="http://schemas.openxmlformats.org/officeDocument/2006/relationships/image" Target="../media/image214.png"/><Relationship Id="rId49" Type="http://schemas.openxmlformats.org/officeDocument/2006/relationships/customXml" Target="../ink/ink620.xml"/><Relationship Id="rId114" Type="http://schemas.openxmlformats.org/officeDocument/2006/relationships/customXml" Target="../ink/ink670.xml"/><Relationship Id="rId296" Type="http://schemas.openxmlformats.org/officeDocument/2006/relationships/customXml" Target="../ink/ink818.xml"/><Relationship Id="rId461" Type="http://schemas.openxmlformats.org/officeDocument/2006/relationships/image" Target="../media/image225.png"/><Relationship Id="rId517" Type="http://schemas.openxmlformats.org/officeDocument/2006/relationships/customXml" Target="../ink/ink1026.xml"/><Relationship Id="rId559" Type="http://schemas.openxmlformats.org/officeDocument/2006/relationships/customXml" Target="../ink/ink1066.xml"/><Relationship Id="rId60" Type="http://schemas.openxmlformats.org/officeDocument/2006/relationships/customXml" Target="../ink/ink628.xml"/><Relationship Id="rId156" Type="http://schemas.openxmlformats.org/officeDocument/2006/relationships/customXml" Target="../ink/ink699.xml"/><Relationship Id="rId198" Type="http://schemas.openxmlformats.org/officeDocument/2006/relationships/customXml" Target="../ink/ink730.xml"/><Relationship Id="rId321" Type="http://schemas.openxmlformats.org/officeDocument/2006/relationships/customXml" Target="../ink/ink843.xml"/><Relationship Id="rId363" Type="http://schemas.openxmlformats.org/officeDocument/2006/relationships/customXml" Target="../ink/ink880.xml"/><Relationship Id="rId419" Type="http://schemas.openxmlformats.org/officeDocument/2006/relationships/customXml" Target="../ink/ink936.xml"/><Relationship Id="rId570" Type="http://schemas.openxmlformats.org/officeDocument/2006/relationships/customXml" Target="../ink/ink1074.xml"/><Relationship Id="rId223" Type="http://schemas.openxmlformats.org/officeDocument/2006/relationships/customXml" Target="../ink/ink753.xml"/><Relationship Id="rId430" Type="http://schemas.openxmlformats.org/officeDocument/2006/relationships/customXml" Target="../ink/ink947.xml"/><Relationship Id="rId18" Type="http://schemas.openxmlformats.org/officeDocument/2006/relationships/customXml" Target="../ink/ink598.xml"/><Relationship Id="rId265" Type="http://schemas.openxmlformats.org/officeDocument/2006/relationships/image" Target="../media/image215.png"/><Relationship Id="rId472" Type="http://schemas.openxmlformats.org/officeDocument/2006/relationships/customXml" Target="../ink/ink984.xml"/><Relationship Id="rId528" Type="http://schemas.openxmlformats.org/officeDocument/2006/relationships/customXml" Target="../ink/ink1037.xml"/><Relationship Id="rId125" Type="http://schemas.openxmlformats.org/officeDocument/2006/relationships/customXml" Target="../ink/ink676.xml"/><Relationship Id="rId167" Type="http://schemas.openxmlformats.org/officeDocument/2006/relationships/customXml" Target="../ink/ink705.xml"/><Relationship Id="rId332" Type="http://schemas.openxmlformats.org/officeDocument/2006/relationships/customXml" Target="../ink/ink850.xml"/><Relationship Id="rId374" Type="http://schemas.openxmlformats.org/officeDocument/2006/relationships/customXml" Target="../ink/ink891.xml"/><Relationship Id="rId71" Type="http://schemas.openxmlformats.org/officeDocument/2006/relationships/customXml" Target="../ink/ink635.xml"/><Relationship Id="rId234" Type="http://schemas.openxmlformats.org/officeDocument/2006/relationships/customXml" Target="../ink/ink761.xml"/><Relationship Id="rId2" Type="http://schemas.openxmlformats.org/officeDocument/2006/relationships/image" Target="../media/image64.png"/><Relationship Id="rId29" Type="http://schemas.openxmlformats.org/officeDocument/2006/relationships/customXml" Target="../ink/ink605.xml"/><Relationship Id="rId276" Type="http://schemas.openxmlformats.org/officeDocument/2006/relationships/customXml" Target="../ink/ink798.xml"/><Relationship Id="rId441" Type="http://schemas.openxmlformats.org/officeDocument/2006/relationships/customXml" Target="../ink/ink957.xml"/><Relationship Id="rId483" Type="http://schemas.openxmlformats.org/officeDocument/2006/relationships/customXml" Target="../ink/ink995.xml"/><Relationship Id="rId539" Type="http://schemas.openxmlformats.org/officeDocument/2006/relationships/customXml" Target="../ink/ink1048.xml"/><Relationship Id="rId40" Type="http://schemas.openxmlformats.org/officeDocument/2006/relationships/customXml" Target="../ink/ink614.xml"/><Relationship Id="rId136" Type="http://schemas.openxmlformats.org/officeDocument/2006/relationships/customXml" Target="../ink/ink684.xml"/><Relationship Id="rId178" Type="http://schemas.openxmlformats.org/officeDocument/2006/relationships/customXml" Target="../ink/ink715.xml"/><Relationship Id="rId301" Type="http://schemas.openxmlformats.org/officeDocument/2006/relationships/customXml" Target="../ink/ink823.xml"/><Relationship Id="rId343" Type="http://schemas.openxmlformats.org/officeDocument/2006/relationships/customXml" Target="../ink/ink861.xml"/><Relationship Id="rId550" Type="http://schemas.openxmlformats.org/officeDocument/2006/relationships/customXml" Target="../ink/ink1059.xml"/><Relationship Id="rId82" Type="http://schemas.openxmlformats.org/officeDocument/2006/relationships/customXml" Target="../ink/ink643.xml"/><Relationship Id="rId203" Type="http://schemas.openxmlformats.org/officeDocument/2006/relationships/customXml" Target="../ink/ink734.xml"/><Relationship Id="rId385" Type="http://schemas.openxmlformats.org/officeDocument/2006/relationships/customXml" Target="../ink/ink902.xml"/><Relationship Id="rId245" Type="http://schemas.openxmlformats.org/officeDocument/2006/relationships/customXml" Target="../ink/ink772.xml"/><Relationship Id="rId287" Type="http://schemas.openxmlformats.org/officeDocument/2006/relationships/customXml" Target="../ink/ink809.xml"/><Relationship Id="rId410" Type="http://schemas.openxmlformats.org/officeDocument/2006/relationships/customXml" Target="../ink/ink927.xml"/><Relationship Id="rId452" Type="http://schemas.openxmlformats.org/officeDocument/2006/relationships/customXml" Target="../ink/ink967.xml"/><Relationship Id="rId494" Type="http://schemas.openxmlformats.org/officeDocument/2006/relationships/customXml" Target="../ink/ink1006.xml"/><Relationship Id="rId508" Type="http://schemas.openxmlformats.org/officeDocument/2006/relationships/image" Target="../media/image228.png"/><Relationship Id="rId105" Type="http://schemas.openxmlformats.org/officeDocument/2006/relationships/customXml" Target="../ink/ink663.xml"/><Relationship Id="rId147" Type="http://schemas.openxmlformats.org/officeDocument/2006/relationships/customXml" Target="../ink/ink692.xml"/><Relationship Id="rId312" Type="http://schemas.openxmlformats.org/officeDocument/2006/relationships/customXml" Target="../ink/ink834.xml"/><Relationship Id="rId354" Type="http://schemas.openxmlformats.org/officeDocument/2006/relationships/customXml" Target="../ink/ink871.xml"/><Relationship Id="rId51" Type="http://schemas.openxmlformats.org/officeDocument/2006/relationships/customXml" Target="../ink/ink621.xml"/><Relationship Id="rId93" Type="http://schemas.openxmlformats.org/officeDocument/2006/relationships/customXml" Target="../ink/ink652.xml"/><Relationship Id="rId189" Type="http://schemas.openxmlformats.org/officeDocument/2006/relationships/customXml" Target="../ink/ink725.xml"/><Relationship Id="rId396" Type="http://schemas.openxmlformats.org/officeDocument/2006/relationships/customXml" Target="../ink/ink913.xml"/><Relationship Id="rId561" Type="http://schemas.openxmlformats.org/officeDocument/2006/relationships/customXml" Target="../ink/ink1067.xml"/><Relationship Id="rId214" Type="http://schemas.openxmlformats.org/officeDocument/2006/relationships/customXml" Target="../ink/ink745.xml"/><Relationship Id="rId256" Type="http://schemas.openxmlformats.org/officeDocument/2006/relationships/customXml" Target="../ink/ink780.xml"/><Relationship Id="rId298" Type="http://schemas.openxmlformats.org/officeDocument/2006/relationships/customXml" Target="../ink/ink820.xml"/><Relationship Id="rId421" Type="http://schemas.openxmlformats.org/officeDocument/2006/relationships/customXml" Target="../ink/ink938.xml"/><Relationship Id="rId463" Type="http://schemas.openxmlformats.org/officeDocument/2006/relationships/customXml" Target="../ink/ink976.xml"/><Relationship Id="rId519" Type="http://schemas.openxmlformats.org/officeDocument/2006/relationships/customXml" Target="../ink/ink1028.xml"/><Relationship Id="rId116" Type="http://schemas.openxmlformats.org/officeDocument/2006/relationships/customXml" Target="../ink/ink671.xml"/><Relationship Id="rId158" Type="http://schemas.openxmlformats.org/officeDocument/2006/relationships/customXml" Target="../ink/ink700.xml"/><Relationship Id="rId323" Type="http://schemas.openxmlformats.org/officeDocument/2006/relationships/customXml" Target="../ink/ink845.xml"/><Relationship Id="rId530" Type="http://schemas.openxmlformats.org/officeDocument/2006/relationships/customXml" Target="../ink/ink1039.xml"/><Relationship Id="rId20" Type="http://schemas.openxmlformats.org/officeDocument/2006/relationships/image" Target="../media/image163.png"/><Relationship Id="rId62" Type="http://schemas.openxmlformats.org/officeDocument/2006/relationships/customXml" Target="../ink/ink629.xml"/><Relationship Id="rId365" Type="http://schemas.openxmlformats.org/officeDocument/2006/relationships/customXml" Target="../ink/ink882.xml"/><Relationship Id="rId572" Type="http://schemas.openxmlformats.org/officeDocument/2006/relationships/customXml" Target="../ink/ink1075.xml"/><Relationship Id="rId225" Type="http://schemas.openxmlformats.org/officeDocument/2006/relationships/image" Target="../media/image209.png"/><Relationship Id="rId267" Type="http://schemas.openxmlformats.org/officeDocument/2006/relationships/customXml" Target="../ink/ink790.xml"/><Relationship Id="rId432" Type="http://schemas.openxmlformats.org/officeDocument/2006/relationships/customXml" Target="../ink/ink949.xml"/><Relationship Id="rId474" Type="http://schemas.openxmlformats.org/officeDocument/2006/relationships/customXml" Target="../ink/ink986.xml"/><Relationship Id="rId127" Type="http://schemas.openxmlformats.org/officeDocument/2006/relationships/customXml" Target="../ink/ink677.xml"/><Relationship Id="rId31" Type="http://schemas.openxmlformats.org/officeDocument/2006/relationships/customXml" Target="../ink/ink607.xml"/><Relationship Id="rId73" Type="http://schemas.openxmlformats.org/officeDocument/2006/relationships/image" Target="../media/image178.png"/><Relationship Id="rId169" Type="http://schemas.openxmlformats.org/officeDocument/2006/relationships/customXml" Target="../ink/ink707.xml"/><Relationship Id="rId334" Type="http://schemas.openxmlformats.org/officeDocument/2006/relationships/customXml" Target="../ink/ink852.xml"/><Relationship Id="rId376" Type="http://schemas.openxmlformats.org/officeDocument/2006/relationships/customXml" Target="../ink/ink893.xml"/><Relationship Id="rId541" Type="http://schemas.openxmlformats.org/officeDocument/2006/relationships/customXml" Target="../ink/ink1050.xml"/><Relationship Id="rId4" Type="http://schemas.openxmlformats.org/officeDocument/2006/relationships/image" Target="../media/image159.png"/><Relationship Id="rId180" Type="http://schemas.openxmlformats.org/officeDocument/2006/relationships/customXml" Target="../ink/ink717.xml"/><Relationship Id="rId236" Type="http://schemas.openxmlformats.org/officeDocument/2006/relationships/customXml" Target="../ink/ink763.xml"/><Relationship Id="rId278" Type="http://schemas.openxmlformats.org/officeDocument/2006/relationships/customXml" Target="../ink/ink800.xml"/><Relationship Id="rId401" Type="http://schemas.openxmlformats.org/officeDocument/2006/relationships/customXml" Target="../ink/ink918.xml"/><Relationship Id="rId443" Type="http://schemas.openxmlformats.org/officeDocument/2006/relationships/customXml" Target="../ink/ink959.xml"/><Relationship Id="rId303" Type="http://schemas.openxmlformats.org/officeDocument/2006/relationships/customXml" Target="../ink/ink825.xml"/><Relationship Id="rId485" Type="http://schemas.openxmlformats.org/officeDocument/2006/relationships/customXml" Target="../ink/ink997.xml"/><Relationship Id="rId42" Type="http://schemas.openxmlformats.org/officeDocument/2006/relationships/customXml" Target="../ink/ink615.xml"/><Relationship Id="rId84" Type="http://schemas.openxmlformats.org/officeDocument/2006/relationships/image" Target="../media/image181.png"/><Relationship Id="rId138" Type="http://schemas.openxmlformats.org/officeDocument/2006/relationships/customXml" Target="../ink/ink685.xml"/><Relationship Id="rId345" Type="http://schemas.openxmlformats.org/officeDocument/2006/relationships/customXml" Target="../ink/ink863.xml"/><Relationship Id="rId387" Type="http://schemas.openxmlformats.org/officeDocument/2006/relationships/customXml" Target="../ink/ink904.xml"/><Relationship Id="rId510" Type="http://schemas.openxmlformats.org/officeDocument/2006/relationships/customXml" Target="../ink/ink1020.xml"/><Relationship Id="rId552" Type="http://schemas.openxmlformats.org/officeDocument/2006/relationships/customXml" Target="../ink/ink1061.xml"/><Relationship Id="rId191" Type="http://schemas.openxmlformats.org/officeDocument/2006/relationships/customXml" Target="../ink/ink726.xml"/><Relationship Id="rId205" Type="http://schemas.openxmlformats.org/officeDocument/2006/relationships/customXml" Target="../ink/ink736.xml"/><Relationship Id="rId247" Type="http://schemas.openxmlformats.org/officeDocument/2006/relationships/customXml" Target="../ink/ink774.xml"/><Relationship Id="rId412" Type="http://schemas.openxmlformats.org/officeDocument/2006/relationships/customXml" Target="../ink/ink929.xml"/><Relationship Id="rId107" Type="http://schemas.openxmlformats.org/officeDocument/2006/relationships/customXml" Target="../ink/ink664.xml"/><Relationship Id="rId289" Type="http://schemas.openxmlformats.org/officeDocument/2006/relationships/customXml" Target="../ink/ink811.xml"/><Relationship Id="rId454" Type="http://schemas.openxmlformats.org/officeDocument/2006/relationships/customXml" Target="../ink/ink969.xml"/><Relationship Id="rId496" Type="http://schemas.openxmlformats.org/officeDocument/2006/relationships/image" Target="../media/image227.png"/><Relationship Id="rId11" Type="http://schemas.openxmlformats.org/officeDocument/2006/relationships/image" Target="../media/image160.png"/><Relationship Id="rId53" Type="http://schemas.openxmlformats.org/officeDocument/2006/relationships/customXml" Target="../ink/ink623.xml"/><Relationship Id="rId149" Type="http://schemas.openxmlformats.org/officeDocument/2006/relationships/customXml" Target="../ink/ink694.xml"/><Relationship Id="rId314" Type="http://schemas.openxmlformats.org/officeDocument/2006/relationships/customXml" Target="../ink/ink836.xml"/><Relationship Id="rId356" Type="http://schemas.openxmlformats.org/officeDocument/2006/relationships/customXml" Target="../ink/ink873.xml"/><Relationship Id="rId398" Type="http://schemas.openxmlformats.org/officeDocument/2006/relationships/customXml" Target="../ink/ink915.xml"/><Relationship Id="rId521" Type="http://schemas.openxmlformats.org/officeDocument/2006/relationships/customXml" Target="../ink/ink1030.xml"/><Relationship Id="rId563" Type="http://schemas.openxmlformats.org/officeDocument/2006/relationships/customXml" Target="../ink/ink1068.xml"/><Relationship Id="rId95" Type="http://schemas.openxmlformats.org/officeDocument/2006/relationships/customXml" Target="../ink/ink654.xml"/><Relationship Id="rId160" Type="http://schemas.openxmlformats.org/officeDocument/2006/relationships/customXml" Target="../ink/ink701.xml"/><Relationship Id="rId216" Type="http://schemas.openxmlformats.org/officeDocument/2006/relationships/customXml" Target="../ink/ink747.xml"/><Relationship Id="rId423" Type="http://schemas.openxmlformats.org/officeDocument/2006/relationships/customXml" Target="../ink/ink940.xml"/><Relationship Id="rId258" Type="http://schemas.openxmlformats.org/officeDocument/2006/relationships/customXml" Target="../ink/ink782.xml"/><Relationship Id="rId465" Type="http://schemas.openxmlformats.org/officeDocument/2006/relationships/customXml" Target="../ink/ink977.xml"/><Relationship Id="rId22" Type="http://schemas.openxmlformats.org/officeDocument/2006/relationships/image" Target="../media/image164.png"/><Relationship Id="rId64" Type="http://schemas.openxmlformats.org/officeDocument/2006/relationships/customXml" Target="../ink/ink630.xml"/><Relationship Id="rId118" Type="http://schemas.openxmlformats.org/officeDocument/2006/relationships/customXml" Target="../ink/ink672.xml"/><Relationship Id="rId325" Type="http://schemas.openxmlformats.org/officeDocument/2006/relationships/image" Target="../media/image217.png"/><Relationship Id="rId367" Type="http://schemas.openxmlformats.org/officeDocument/2006/relationships/customXml" Target="../ink/ink884.xml"/><Relationship Id="rId532" Type="http://schemas.openxmlformats.org/officeDocument/2006/relationships/customXml" Target="../ink/ink1041.xml"/><Relationship Id="rId171" Type="http://schemas.openxmlformats.org/officeDocument/2006/relationships/customXml" Target="../ink/ink709.xml"/><Relationship Id="rId227" Type="http://schemas.openxmlformats.org/officeDocument/2006/relationships/customXml" Target="../ink/ink756.xml"/><Relationship Id="rId269" Type="http://schemas.openxmlformats.org/officeDocument/2006/relationships/customXml" Target="../ink/ink792.xml"/><Relationship Id="rId434" Type="http://schemas.openxmlformats.org/officeDocument/2006/relationships/customXml" Target="../ink/ink951.xml"/><Relationship Id="rId476" Type="http://schemas.openxmlformats.org/officeDocument/2006/relationships/customXml" Target="../ink/ink988.xml"/><Relationship Id="rId33" Type="http://schemas.openxmlformats.org/officeDocument/2006/relationships/customXml" Target="../ink/ink609.xml"/><Relationship Id="rId129" Type="http://schemas.openxmlformats.org/officeDocument/2006/relationships/customXml" Target="../ink/ink678.xml"/><Relationship Id="rId280" Type="http://schemas.openxmlformats.org/officeDocument/2006/relationships/customXml" Target="../ink/ink802.xml"/><Relationship Id="rId336" Type="http://schemas.openxmlformats.org/officeDocument/2006/relationships/customXml" Target="../ink/ink854.xml"/><Relationship Id="rId501" Type="http://schemas.openxmlformats.org/officeDocument/2006/relationships/customXml" Target="../ink/ink1012.xml"/><Relationship Id="rId543" Type="http://schemas.openxmlformats.org/officeDocument/2006/relationships/customXml" Target="../ink/ink1052.xml"/><Relationship Id="rId75" Type="http://schemas.openxmlformats.org/officeDocument/2006/relationships/image" Target="../media/image179.png"/><Relationship Id="rId140" Type="http://schemas.openxmlformats.org/officeDocument/2006/relationships/customXml" Target="../ink/ink687.xml"/><Relationship Id="rId182" Type="http://schemas.openxmlformats.org/officeDocument/2006/relationships/customXml" Target="../ink/ink719.xml"/><Relationship Id="rId378" Type="http://schemas.openxmlformats.org/officeDocument/2006/relationships/customXml" Target="../ink/ink895.xml"/><Relationship Id="rId403" Type="http://schemas.openxmlformats.org/officeDocument/2006/relationships/customXml" Target="../ink/ink920.xml"/><Relationship Id="rId6" Type="http://schemas.openxmlformats.org/officeDocument/2006/relationships/image" Target="../media/image66.png"/><Relationship Id="rId238" Type="http://schemas.openxmlformats.org/officeDocument/2006/relationships/customXml" Target="../ink/ink765.xml"/><Relationship Id="rId445" Type="http://schemas.openxmlformats.org/officeDocument/2006/relationships/customXml" Target="../ink/ink961.xml"/><Relationship Id="rId487" Type="http://schemas.openxmlformats.org/officeDocument/2006/relationships/customXml" Target="../ink/ink999.xml"/><Relationship Id="rId291" Type="http://schemas.openxmlformats.org/officeDocument/2006/relationships/customXml" Target="../ink/ink813.xml"/><Relationship Id="rId305" Type="http://schemas.openxmlformats.org/officeDocument/2006/relationships/customXml" Target="../ink/ink827.xml"/><Relationship Id="rId347" Type="http://schemas.openxmlformats.org/officeDocument/2006/relationships/customXml" Target="../ink/ink865.xml"/><Relationship Id="rId512" Type="http://schemas.openxmlformats.org/officeDocument/2006/relationships/customXml" Target="../ink/ink1022.xml"/><Relationship Id="rId44" Type="http://schemas.openxmlformats.org/officeDocument/2006/relationships/image" Target="../media/image170.png"/><Relationship Id="rId86" Type="http://schemas.openxmlformats.org/officeDocument/2006/relationships/image" Target="../media/image182.png"/><Relationship Id="rId151" Type="http://schemas.openxmlformats.org/officeDocument/2006/relationships/customXml" Target="../ink/ink696.xml"/><Relationship Id="rId389" Type="http://schemas.openxmlformats.org/officeDocument/2006/relationships/customXml" Target="../ink/ink906.xml"/><Relationship Id="rId554" Type="http://schemas.openxmlformats.org/officeDocument/2006/relationships/customXml" Target="../ink/ink1062.xml"/><Relationship Id="rId193" Type="http://schemas.openxmlformats.org/officeDocument/2006/relationships/customXml" Target="../ink/ink727.xml"/><Relationship Id="rId207" Type="http://schemas.openxmlformats.org/officeDocument/2006/relationships/customXml" Target="../ink/ink738.xml"/><Relationship Id="rId249" Type="http://schemas.openxmlformats.org/officeDocument/2006/relationships/customXml" Target="../ink/ink775.xml"/><Relationship Id="rId414" Type="http://schemas.openxmlformats.org/officeDocument/2006/relationships/customXml" Target="../ink/ink931.xml"/><Relationship Id="rId456" Type="http://schemas.openxmlformats.org/officeDocument/2006/relationships/customXml" Target="../ink/ink971.xml"/><Relationship Id="rId498" Type="http://schemas.openxmlformats.org/officeDocument/2006/relationships/customXml" Target="../ink/ink1009.xml"/><Relationship Id="rId13" Type="http://schemas.openxmlformats.org/officeDocument/2006/relationships/customXml" Target="../ink/ink595.xml"/><Relationship Id="rId109" Type="http://schemas.openxmlformats.org/officeDocument/2006/relationships/customXml" Target="../ink/ink666.xml"/><Relationship Id="rId260" Type="http://schemas.openxmlformats.org/officeDocument/2006/relationships/customXml" Target="../ink/ink784.xml"/><Relationship Id="rId316" Type="http://schemas.openxmlformats.org/officeDocument/2006/relationships/customXml" Target="../ink/ink838.xml"/><Relationship Id="rId523" Type="http://schemas.openxmlformats.org/officeDocument/2006/relationships/customXml" Target="../ink/ink1032.xml"/><Relationship Id="rId55" Type="http://schemas.openxmlformats.org/officeDocument/2006/relationships/customXml" Target="../ink/ink624.xml"/><Relationship Id="rId97" Type="http://schemas.openxmlformats.org/officeDocument/2006/relationships/customXml" Target="../ink/ink656.xml"/><Relationship Id="rId120" Type="http://schemas.openxmlformats.org/officeDocument/2006/relationships/customXml" Target="../ink/ink673.xml"/><Relationship Id="rId358" Type="http://schemas.openxmlformats.org/officeDocument/2006/relationships/customXml" Target="../ink/ink875.xml"/><Relationship Id="rId565" Type="http://schemas.openxmlformats.org/officeDocument/2006/relationships/image" Target="../media/image234.png"/><Relationship Id="rId162" Type="http://schemas.openxmlformats.org/officeDocument/2006/relationships/customXml" Target="../ink/ink702.xml"/><Relationship Id="rId218" Type="http://schemas.openxmlformats.org/officeDocument/2006/relationships/customXml" Target="../ink/ink749.xml"/><Relationship Id="rId425" Type="http://schemas.openxmlformats.org/officeDocument/2006/relationships/customXml" Target="../ink/ink942.xml"/><Relationship Id="rId467" Type="http://schemas.openxmlformats.org/officeDocument/2006/relationships/customXml" Target="../ink/ink979.xml"/><Relationship Id="rId271" Type="http://schemas.openxmlformats.org/officeDocument/2006/relationships/image" Target="../media/image216.png"/><Relationship Id="rId24" Type="http://schemas.openxmlformats.org/officeDocument/2006/relationships/customXml" Target="../ink/ink602.xml"/><Relationship Id="rId66" Type="http://schemas.openxmlformats.org/officeDocument/2006/relationships/image" Target="../media/image176.png"/><Relationship Id="rId131" Type="http://schemas.openxmlformats.org/officeDocument/2006/relationships/customXml" Target="../ink/ink680.xml"/><Relationship Id="rId327" Type="http://schemas.openxmlformats.org/officeDocument/2006/relationships/image" Target="../media/image218.png"/><Relationship Id="rId369" Type="http://schemas.openxmlformats.org/officeDocument/2006/relationships/customXml" Target="../ink/ink886.xml"/><Relationship Id="rId534" Type="http://schemas.openxmlformats.org/officeDocument/2006/relationships/customXml" Target="../ink/ink1043.xml"/><Relationship Id="rId173" Type="http://schemas.openxmlformats.org/officeDocument/2006/relationships/customXml" Target="../ink/ink711.xml"/><Relationship Id="rId229" Type="http://schemas.openxmlformats.org/officeDocument/2006/relationships/image" Target="../media/image210.png"/><Relationship Id="rId380" Type="http://schemas.openxmlformats.org/officeDocument/2006/relationships/customXml" Target="../ink/ink897.xml"/><Relationship Id="rId436" Type="http://schemas.openxmlformats.org/officeDocument/2006/relationships/customXml" Target="../ink/ink953.xml"/><Relationship Id="rId240" Type="http://schemas.openxmlformats.org/officeDocument/2006/relationships/customXml" Target="../ink/ink767.xml"/><Relationship Id="rId478" Type="http://schemas.openxmlformats.org/officeDocument/2006/relationships/customXml" Target="../ink/ink990.xml"/><Relationship Id="rId35" Type="http://schemas.openxmlformats.org/officeDocument/2006/relationships/image" Target="../media/image167.png"/><Relationship Id="rId77" Type="http://schemas.openxmlformats.org/officeDocument/2006/relationships/customXml" Target="../ink/ink639.xml"/><Relationship Id="rId100" Type="http://schemas.openxmlformats.org/officeDocument/2006/relationships/customXml" Target="../ink/ink659.xml"/><Relationship Id="rId282" Type="http://schemas.openxmlformats.org/officeDocument/2006/relationships/customXml" Target="../ink/ink804.xml"/><Relationship Id="rId338" Type="http://schemas.openxmlformats.org/officeDocument/2006/relationships/customXml" Target="../ink/ink856.xml"/><Relationship Id="rId503" Type="http://schemas.openxmlformats.org/officeDocument/2006/relationships/customXml" Target="../ink/ink1014.xml"/><Relationship Id="rId545" Type="http://schemas.openxmlformats.org/officeDocument/2006/relationships/customXml" Target="../ink/ink1054.xml"/><Relationship Id="rId8" Type="http://schemas.openxmlformats.org/officeDocument/2006/relationships/customXml" Target="../ink/ink591.xml"/><Relationship Id="rId142" Type="http://schemas.openxmlformats.org/officeDocument/2006/relationships/customXml" Target="../ink/ink689.xml"/><Relationship Id="rId184" Type="http://schemas.openxmlformats.org/officeDocument/2006/relationships/customXml" Target="../ink/ink721.xml"/><Relationship Id="rId391" Type="http://schemas.openxmlformats.org/officeDocument/2006/relationships/customXml" Target="../ink/ink908.xml"/><Relationship Id="rId405" Type="http://schemas.openxmlformats.org/officeDocument/2006/relationships/customXml" Target="../ink/ink922.xml"/><Relationship Id="rId447" Type="http://schemas.openxmlformats.org/officeDocument/2006/relationships/customXml" Target="../ink/ink962.xml"/><Relationship Id="rId251" Type="http://schemas.openxmlformats.org/officeDocument/2006/relationships/image" Target="../media/image213.png"/><Relationship Id="rId489" Type="http://schemas.openxmlformats.org/officeDocument/2006/relationships/customXml" Target="../ink/ink1001.xml"/><Relationship Id="rId46" Type="http://schemas.openxmlformats.org/officeDocument/2006/relationships/customXml" Target="../ink/ink618.xml"/><Relationship Id="rId293" Type="http://schemas.openxmlformats.org/officeDocument/2006/relationships/customXml" Target="../ink/ink815.xml"/><Relationship Id="rId307" Type="http://schemas.openxmlformats.org/officeDocument/2006/relationships/customXml" Target="../ink/ink829.xml"/><Relationship Id="rId349" Type="http://schemas.openxmlformats.org/officeDocument/2006/relationships/customXml" Target="../ink/ink867.xml"/><Relationship Id="rId514" Type="http://schemas.openxmlformats.org/officeDocument/2006/relationships/customXml" Target="../ink/ink1023.xml"/><Relationship Id="rId556" Type="http://schemas.openxmlformats.org/officeDocument/2006/relationships/image" Target="../media/image231.png"/><Relationship Id="rId88" Type="http://schemas.openxmlformats.org/officeDocument/2006/relationships/customXml" Target="../ink/ink647.xml"/><Relationship Id="rId111" Type="http://schemas.openxmlformats.org/officeDocument/2006/relationships/customXml" Target="../ink/ink668.xml"/><Relationship Id="rId153" Type="http://schemas.openxmlformats.org/officeDocument/2006/relationships/customXml" Target="../ink/ink697.xml"/><Relationship Id="rId195" Type="http://schemas.openxmlformats.org/officeDocument/2006/relationships/customXml" Target="../ink/ink728.xml"/><Relationship Id="rId209" Type="http://schemas.openxmlformats.org/officeDocument/2006/relationships/customXml" Target="../ink/ink740.xml"/><Relationship Id="rId360" Type="http://schemas.openxmlformats.org/officeDocument/2006/relationships/customXml" Target="../ink/ink877.xml"/><Relationship Id="rId416" Type="http://schemas.openxmlformats.org/officeDocument/2006/relationships/customXml" Target="../ink/ink933.xml"/><Relationship Id="rId220" Type="http://schemas.openxmlformats.org/officeDocument/2006/relationships/image" Target="../media/image208.png"/><Relationship Id="rId458" Type="http://schemas.openxmlformats.org/officeDocument/2006/relationships/customXml" Target="../ink/ink972.xml"/><Relationship Id="rId15" Type="http://schemas.openxmlformats.org/officeDocument/2006/relationships/customXml" Target="../ink/ink596.xml"/><Relationship Id="rId57" Type="http://schemas.openxmlformats.org/officeDocument/2006/relationships/image" Target="../media/image173.png"/><Relationship Id="rId262" Type="http://schemas.openxmlformats.org/officeDocument/2006/relationships/customXml" Target="../ink/ink786.xml"/><Relationship Id="rId318" Type="http://schemas.openxmlformats.org/officeDocument/2006/relationships/customXml" Target="../ink/ink840.xml"/><Relationship Id="rId525" Type="http://schemas.openxmlformats.org/officeDocument/2006/relationships/customXml" Target="../ink/ink1034.xml"/><Relationship Id="rId567" Type="http://schemas.openxmlformats.org/officeDocument/2006/relationships/customXml" Target="../ink/ink1071.xml"/><Relationship Id="rId99" Type="http://schemas.openxmlformats.org/officeDocument/2006/relationships/customXml" Target="../ink/ink658.xml"/><Relationship Id="rId122" Type="http://schemas.openxmlformats.org/officeDocument/2006/relationships/image" Target="../media/image188.png"/><Relationship Id="rId164" Type="http://schemas.openxmlformats.org/officeDocument/2006/relationships/customXml" Target="../ink/ink703.xml"/><Relationship Id="rId371" Type="http://schemas.openxmlformats.org/officeDocument/2006/relationships/customXml" Target="../ink/ink888.xml"/><Relationship Id="rId427" Type="http://schemas.openxmlformats.org/officeDocument/2006/relationships/customXml" Target="../ink/ink944.xml"/><Relationship Id="rId469" Type="http://schemas.openxmlformats.org/officeDocument/2006/relationships/customXml" Target="../ink/ink981.xml"/><Relationship Id="rId26" Type="http://schemas.openxmlformats.org/officeDocument/2006/relationships/image" Target="../media/image165.png"/><Relationship Id="rId231" Type="http://schemas.openxmlformats.org/officeDocument/2006/relationships/image" Target="../media/image211.png"/><Relationship Id="rId273" Type="http://schemas.openxmlformats.org/officeDocument/2006/relationships/customXml" Target="../ink/ink795.xml"/><Relationship Id="rId329" Type="http://schemas.openxmlformats.org/officeDocument/2006/relationships/image" Target="../media/image219.png"/><Relationship Id="rId480" Type="http://schemas.openxmlformats.org/officeDocument/2006/relationships/customXml" Target="../ink/ink992.xml"/><Relationship Id="rId536" Type="http://schemas.openxmlformats.org/officeDocument/2006/relationships/customXml" Target="../ink/ink1045.xml"/><Relationship Id="rId68" Type="http://schemas.openxmlformats.org/officeDocument/2006/relationships/image" Target="../media/image177.png"/><Relationship Id="rId133" Type="http://schemas.openxmlformats.org/officeDocument/2006/relationships/customXml" Target="../ink/ink682.xml"/><Relationship Id="rId175" Type="http://schemas.openxmlformats.org/officeDocument/2006/relationships/customXml" Target="../ink/ink712.xml"/><Relationship Id="rId340" Type="http://schemas.openxmlformats.org/officeDocument/2006/relationships/customXml" Target="../ink/ink858.xml"/><Relationship Id="rId200" Type="http://schemas.openxmlformats.org/officeDocument/2006/relationships/customXml" Target="../ink/ink732.xml"/><Relationship Id="rId382" Type="http://schemas.openxmlformats.org/officeDocument/2006/relationships/customXml" Target="../ink/ink899.xml"/><Relationship Id="rId438" Type="http://schemas.openxmlformats.org/officeDocument/2006/relationships/customXml" Target="../ink/ink955.xml"/><Relationship Id="rId242" Type="http://schemas.openxmlformats.org/officeDocument/2006/relationships/customXml" Target="../ink/ink769.xml"/><Relationship Id="rId284" Type="http://schemas.openxmlformats.org/officeDocument/2006/relationships/customXml" Target="../ink/ink806.xml"/><Relationship Id="rId491" Type="http://schemas.openxmlformats.org/officeDocument/2006/relationships/customXml" Target="../ink/ink1003.xml"/><Relationship Id="rId505" Type="http://schemas.openxmlformats.org/officeDocument/2006/relationships/customXml" Target="../ink/ink1016.xml"/><Relationship Id="rId37" Type="http://schemas.openxmlformats.org/officeDocument/2006/relationships/customXml" Target="../ink/ink612.xml"/><Relationship Id="rId79" Type="http://schemas.openxmlformats.org/officeDocument/2006/relationships/customXml" Target="../ink/ink641.xml"/><Relationship Id="rId102" Type="http://schemas.openxmlformats.org/officeDocument/2006/relationships/customXml" Target="../ink/ink660.xml"/><Relationship Id="rId144" Type="http://schemas.openxmlformats.org/officeDocument/2006/relationships/customXml" Target="../ink/ink690.xml"/><Relationship Id="rId547" Type="http://schemas.openxmlformats.org/officeDocument/2006/relationships/customXml" Target="../ink/ink1056.xml"/><Relationship Id="rId90" Type="http://schemas.openxmlformats.org/officeDocument/2006/relationships/customXml" Target="../ink/ink649.xml"/><Relationship Id="rId186" Type="http://schemas.openxmlformats.org/officeDocument/2006/relationships/customXml" Target="../ink/ink723.xml"/><Relationship Id="rId351" Type="http://schemas.openxmlformats.org/officeDocument/2006/relationships/customXml" Target="../ink/ink868.xml"/><Relationship Id="rId393" Type="http://schemas.openxmlformats.org/officeDocument/2006/relationships/customXml" Target="../ink/ink910.xml"/><Relationship Id="rId407" Type="http://schemas.openxmlformats.org/officeDocument/2006/relationships/customXml" Target="../ink/ink924.xml"/><Relationship Id="rId449" Type="http://schemas.openxmlformats.org/officeDocument/2006/relationships/customXml" Target="../ink/ink964.xml"/><Relationship Id="rId211" Type="http://schemas.openxmlformats.org/officeDocument/2006/relationships/customXml" Target="../ink/ink742.xml"/><Relationship Id="rId253" Type="http://schemas.openxmlformats.org/officeDocument/2006/relationships/customXml" Target="../ink/ink778.xml"/><Relationship Id="rId295" Type="http://schemas.openxmlformats.org/officeDocument/2006/relationships/customXml" Target="../ink/ink817.xml"/><Relationship Id="rId309" Type="http://schemas.openxmlformats.org/officeDocument/2006/relationships/customXml" Target="../ink/ink831.xml"/><Relationship Id="rId460" Type="http://schemas.openxmlformats.org/officeDocument/2006/relationships/customXml" Target="../ink/ink974.xml"/><Relationship Id="rId516" Type="http://schemas.openxmlformats.org/officeDocument/2006/relationships/customXml" Target="../ink/ink1025.xml"/><Relationship Id="rId48" Type="http://schemas.openxmlformats.org/officeDocument/2006/relationships/image" Target="../media/image171.png"/><Relationship Id="rId113" Type="http://schemas.openxmlformats.org/officeDocument/2006/relationships/image" Target="../media/image184.png"/><Relationship Id="rId320" Type="http://schemas.openxmlformats.org/officeDocument/2006/relationships/customXml" Target="../ink/ink842.xml"/><Relationship Id="rId558" Type="http://schemas.openxmlformats.org/officeDocument/2006/relationships/customXml" Target="../ink/ink1065.xml"/><Relationship Id="rId155" Type="http://schemas.openxmlformats.org/officeDocument/2006/relationships/customXml" Target="../ink/ink698.xml"/><Relationship Id="rId197" Type="http://schemas.openxmlformats.org/officeDocument/2006/relationships/customXml" Target="../ink/ink729.xml"/><Relationship Id="rId362" Type="http://schemas.openxmlformats.org/officeDocument/2006/relationships/customXml" Target="../ink/ink879.xml"/><Relationship Id="rId418" Type="http://schemas.openxmlformats.org/officeDocument/2006/relationships/customXml" Target="../ink/ink935.xml"/><Relationship Id="rId222" Type="http://schemas.openxmlformats.org/officeDocument/2006/relationships/customXml" Target="../ink/ink752.xml"/><Relationship Id="rId264" Type="http://schemas.openxmlformats.org/officeDocument/2006/relationships/customXml" Target="../ink/ink788.xml"/><Relationship Id="rId471" Type="http://schemas.openxmlformats.org/officeDocument/2006/relationships/customXml" Target="../ink/ink983.xml"/><Relationship Id="rId17" Type="http://schemas.openxmlformats.org/officeDocument/2006/relationships/image" Target="../media/image162.png"/><Relationship Id="rId59" Type="http://schemas.openxmlformats.org/officeDocument/2006/relationships/customXml" Target="../ink/ink627.xml"/><Relationship Id="rId124" Type="http://schemas.openxmlformats.org/officeDocument/2006/relationships/image" Target="../media/image189.png"/><Relationship Id="rId527" Type="http://schemas.openxmlformats.org/officeDocument/2006/relationships/customXml" Target="../ink/ink1036.xml"/><Relationship Id="rId569" Type="http://schemas.openxmlformats.org/officeDocument/2006/relationships/customXml" Target="../ink/ink1073.xml"/><Relationship Id="rId70" Type="http://schemas.openxmlformats.org/officeDocument/2006/relationships/customXml" Target="../ink/ink634.xml"/><Relationship Id="rId166" Type="http://schemas.openxmlformats.org/officeDocument/2006/relationships/customXml" Target="../ink/ink704.xml"/><Relationship Id="rId331" Type="http://schemas.openxmlformats.org/officeDocument/2006/relationships/image" Target="../media/image220.png"/><Relationship Id="rId373" Type="http://schemas.openxmlformats.org/officeDocument/2006/relationships/customXml" Target="../ink/ink890.xml"/><Relationship Id="rId429" Type="http://schemas.openxmlformats.org/officeDocument/2006/relationships/customXml" Target="../ink/ink946.xml"/><Relationship Id="rId1" Type="http://schemas.openxmlformats.org/officeDocument/2006/relationships/slideLayout" Target="../slideLayouts/slideLayout20.xml"/><Relationship Id="rId233" Type="http://schemas.openxmlformats.org/officeDocument/2006/relationships/customXml" Target="../ink/ink760.xml"/><Relationship Id="rId440" Type="http://schemas.openxmlformats.org/officeDocument/2006/relationships/customXml" Target="../ink/ink956.xml"/><Relationship Id="rId28" Type="http://schemas.openxmlformats.org/officeDocument/2006/relationships/image" Target="../media/image166.png"/><Relationship Id="rId275" Type="http://schemas.openxmlformats.org/officeDocument/2006/relationships/customXml" Target="../ink/ink797.xml"/><Relationship Id="rId300" Type="http://schemas.openxmlformats.org/officeDocument/2006/relationships/customXml" Target="../ink/ink822.xml"/><Relationship Id="rId482" Type="http://schemas.openxmlformats.org/officeDocument/2006/relationships/customXml" Target="../ink/ink994.xml"/><Relationship Id="rId538" Type="http://schemas.openxmlformats.org/officeDocument/2006/relationships/customXml" Target="../ink/ink1047.xml"/><Relationship Id="rId81" Type="http://schemas.openxmlformats.org/officeDocument/2006/relationships/customXml" Target="../ink/ink642.xml"/><Relationship Id="rId135" Type="http://schemas.openxmlformats.org/officeDocument/2006/relationships/image" Target="../media/image191.png"/><Relationship Id="rId177" Type="http://schemas.openxmlformats.org/officeDocument/2006/relationships/customXml" Target="../ink/ink714.xml"/><Relationship Id="rId342" Type="http://schemas.openxmlformats.org/officeDocument/2006/relationships/customXml" Target="../ink/ink860.xml"/><Relationship Id="rId384" Type="http://schemas.openxmlformats.org/officeDocument/2006/relationships/customXml" Target="../ink/ink901.xml"/><Relationship Id="rId202" Type="http://schemas.openxmlformats.org/officeDocument/2006/relationships/customXml" Target="../ink/ink733.xml"/><Relationship Id="rId244" Type="http://schemas.openxmlformats.org/officeDocument/2006/relationships/customXml" Target="../ink/ink771.xml"/><Relationship Id="rId39" Type="http://schemas.openxmlformats.org/officeDocument/2006/relationships/customXml" Target="../ink/ink613.xml"/><Relationship Id="rId286" Type="http://schemas.openxmlformats.org/officeDocument/2006/relationships/customXml" Target="../ink/ink808.xml"/><Relationship Id="rId451" Type="http://schemas.openxmlformats.org/officeDocument/2006/relationships/customXml" Target="../ink/ink966.xml"/><Relationship Id="rId493" Type="http://schemas.openxmlformats.org/officeDocument/2006/relationships/customXml" Target="../ink/ink1005.xml"/><Relationship Id="rId507" Type="http://schemas.openxmlformats.org/officeDocument/2006/relationships/customXml" Target="../ink/ink1018.xml"/><Relationship Id="rId549" Type="http://schemas.openxmlformats.org/officeDocument/2006/relationships/customXml" Target="../ink/ink1058.xml"/><Relationship Id="rId50" Type="http://schemas.openxmlformats.org/officeDocument/2006/relationships/image" Target="../media/image172.png"/><Relationship Id="rId104" Type="http://schemas.openxmlformats.org/officeDocument/2006/relationships/customXml" Target="../ink/ink662.xml"/><Relationship Id="rId146" Type="http://schemas.openxmlformats.org/officeDocument/2006/relationships/image" Target="../media/image194.png"/><Relationship Id="rId188" Type="http://schemas.openxmlformats.org/officeDocument/2006/relationships/image" Target="../media/image202.png"/><Relationship Id="rId311" Type="http://schemas.openxmlformats.org/officeDocument/2006/relationships/customXml" Target="../ink/ink833.xml"/><Relationship Id="rId353" Type="http://schemas.openxmlformats.org/officeDocument/2006/relationships/customXml" Target="../ink/ink870.xml"/><Relationship Id="rId395" Type="http://schemas.openxmlformats.org/officeDocument/2006/relationships/customXml" Target="../ink/ink912.xml"/><Relationship Id="rId409" Type="http://schemas.openxmlformats.org/officeDocument/2006/relationships/customXml" Target="../ink/ink926.xml"/><Relationship Id="rId560" Type="http://schemas.openxmlformats.org/officeDocument/2006/relationships/image" Target="../media/image232.png"/><Relationship Id="rId92" Type="http://schemas.openxmlformats.org/officeDocument/2006/relationships/customXml" Target="../ink/ink651.xml"/><Relationship Id="rId213" Type="http://schemas.openxmlformats.org/officeDocument/2006/relationships/customXml" Target="../ink/ink744.xml"/><Relationship Id="rId420" Type="http://schemas.openxmlformats.org/officeDocument/2006/relationships/customXml" Target="../ink/ink937.xml"/><Relationship Id="rId255" Type="http://schemas.openxmlformats.org/officeDocument/2006/relationships/customXml" Target="../ink/ink779.xml"/><Relationship Id="rId297" Type="http://schemas.openxmlformats.org/officeDocument/2006/relationships/customXml" Target="../ink/ink819.xml"/><Relationship Id="rId462" Type="http://schemas.openxmlformats.org/officeDocument/2006/relationships/customXml" Target="../ink/ink975.xml"/><Relationship Id="rId518" Type="http://schemas.openxmlformats.org/officeDocument/2006/relationships/customXml" Target="../ink/ink1027.xml"/><Relationship Id="rId115" Type="http://schemas.openxmlformats.org/officeDocument/2006/relationships/image" Target="../media/image185.png"/><Relationship Id="rId157" Type="http://schemas.openxmlformats.org/officeDocument/2006/relationships/image" Target="../media/image197.png"/><Relationship Id="rId322" Type="http://schemas.openxmlformats.org/officeDocument/2006/relationships/customXml" Target="../ink/ink844.xml"/><Relationship Id="rId364" Type="http://schemas.openxmlformats.org/officeDocument/2006/relationships/customXml" Target="../ink/ink881.xml"/><Relationship Id="rId61" Type="http://schemas.openxmlformats.org/officeDocument/2006/relationships/image" Target="../media/image174.png"/><Relationship Id="rId199" Type="http://schemas.openxmlformats.org/officeDocument/2006/relationships/customXml" Target="../ink/ink731.xml"/><Relationship Id="rId571" Type="http://schemas.openxmlformats.org/officeDocument/2006/relationships/image" Target="../media/image235.png"/><Relationship Id="rId19" Type="http://schemas.openxmlformats.org/officeDocument/2006/relationships/customXml" Target="../ink/ink599.xml"/><Relationship Id="rId224" Type="http://schemas.openxmlformats.org/officeDocument/2006/relationships/customXml" Target="../ink/ink754.xml"/><Relationship Id="rId266" Type="http://schemas.openxmlformats.org/officeDocument/2006/relationships/customXml" Target="../ink/ink789.xml"/><Relationship Id="rId431" Type="http://schemas.openxmlformats.org/officeDocument/2006/relationships/customXml" Target="../ink/ink948.xml"/><Relationship Id="rId473" Type="http://schemas.openxmlformats.org/officeDocument/2006/relationships/customXml" Target="../ink/ink985.xml"/><Relationship Id="rId529" Type="http://schemas.openxmlformats.org/officeDocument/2006/relationships/customXml" Target="../ink/ink1038.xml"/><Relationship Id="rId30" Type="http://schemas.openxmlformats.org/officeDocument/2006/relationships/customXml" Target="../ink/ink606.xml"/><Relationship Id="rId126" Type="http://schemas.openxmlformats.org/officeDocument/2006/relationships/image" Target="../media/image107.png"/><Relationship Id="rId168" Type="http://schemas.openxmlformats.org/officeDocument/2006/relationships/customXml" Target="../ink/ink706.xml"/><Relationship Id="rId333" Type="http://schemas.openxmlformats.org/officeDocument/2006/relationships/customXml" Target="../ink/ink851.xml"/><Relationship Id="rId540" Type="http://schemas.openxmlformats.org/officeDocument/2006/relationships/customXml" Target="../ink/ink1049.xml"/><Relationship Id="rId72" Type="http://schemas.openxmlformats.org/officeDocument/2006/relationships/customXml" Target="../ink/ink636.xml"/><Relationship Id="rId375" Type="http://schemas.openxmlformats.org/officeDocument/2006/relationships/customXml" Target="../ink/ink892.xml"/><Relationship Id="rId3" Type="http://schemas.openxmlformats.org/officeDocument/2006/relationships/customXml" Target="../ink/ink588.xml"/><Relationship Id="rId235" Type="http://schemas.openxmlformats.org/officeDocument/2006/relationships/customXml" Target="../ink/ink762.xml"/><Relationship Id="rId277" Type="http://schemas.openxmlformats.org/officeDocument/2006/relationships/customXml" Target="../ink/ink799.xml"/><Relationship Id="rId400" Type="http://schemas.openxmlformats.org/officeDocument/2006/relationships/customXml" Target="../ink/ink917.xml"/><Relationship Id="rId442" Type="http://schemas.openxmlformats.org/officeDocument/2006/relationships/customXml" Target="../ink/ink958.xml"/><Relationship Id="rId484" Type="http://schemas.openxmlformats.org/officeDocument/2006/relationships/customXml" Target="../ink/ink996.xml"/><Relationship Id="rId137" Type="http://schemas.openxmlformats.org/officeDocument/2006/relationships/image" Target="../media/image192.png"/><Relationship Id="rId302" Type="http://schemas.openxmlformats.org/officeDocument/2006/relationships/customXml" Target="../ink/ink824.xml"/><Relationship Id="rId344" Type="http://schemas.openxmlformats.org/officeDocument/2006/relationships/customXml" Target="../ink/ink862.xml"/><Relationship Id="rId41" Type="http://schemas.openxmlformats.org/officeDocument/2006/relationships/image" Target="../media/image169.png"/><Relationship Id="rId83" Type="http://schemas.openxmlformats.org/officeDocument/2006/relationships/customXml" Target="../ink/ink644.xml"/><Relationship Id="rId179" Type="http://schemas.openxmlformats.org/officeDocument/2006/relationships/customXml" Target="../ink/ink716.xml"/><Relationship Id="rId386" Type="http://schemas.openxmlformats.org/officeDocument/2006/relationships/customXml" Target="../ink/ink903.xml"/><Relationship Id="rId551" Type="http://schemas.openxmlformats.org/officeDocument/2006/relationships/customXml" Target="../ink/ink1060.xml"/><Relationship Id="rId190" Type="http://schemas.openxmlformats.org/officeDocument/2006/relationships/image" Target="../media/image203.png"/><Relationship Id="rId204" Type="http://schemas.openxmlformats.org/officeDocument/2006/relationships/customXml" Target="../ink/ink735.xml"/><Relationship Id="rId246" Type="http://schemas.openxmlformats.org/officeDocument/2006/relationships/customXml" Target="../ink/ink773.xml"/><Relationship Id="rId288" Type="http://schemas.openxmlformats.org/officeDocument/2006/relationships/customXml" Target="../ink/ink810.xml"/><Relationship Id="rId411" Type="http://schemas.openxmlformats.org/officeDocument/2006/relationships/customXml" Target="../ink/ink928.xml"/><Relationship Id="rId453" Type="http://schemas.openxmlformats.org/officeDocument/2006/relationships/customXml" Target="../ink/ink968.xml"/><Relationship Id="rId509" Type="http://schemas.openxmlformats.org/officeDocument/2006/relationships/customXml" Target="../ink/ink1019.xml"/><Relationship Id="rId106" Type="http://schemas.openxmlformats.org/officeDocument/2006/relationships/image" Target="../media/image183.png"/><Relationship Id="rId313" Type="http://schemas.openxmlformats.org/officeDocument/2006/relationships/customXml" Target="../ink/ink835.xml"/><Relationship Id="rId495" Type="http://schemas.openxmlformats.org/officeDocument/2006/relationships/customXml" Target="../ink/ink1007.xml"/><Relationship Id="rId10" Type="http://schemas.openxmlformats.org/officeDocument/2006/relationships/customXml" Target="../ink/ink593.xml"/><Relationship Id="rId52" Type="http://schemas.openxmlformats.org/officeDocument/2006/relationships/customXml" Target="../ink/ink622.xml"/><Relationship Id="rId94" Type="http://schemas.openxmlformats.org/officeDocument/2006/relationships/customXml" Target="../ink/ink653.xml"/><Relationship Id="rId148" Type="http://schemas.openxmlformats.org/officeDocument/2006/relationships/customXml" Target="../ink/ink693.xml"/><Relationship Id="rId355" Type="http://schemas.openxmlformats.org/officeDocument/2006/relationships/customXml" Target="../ink/ink872.xml"/><Relationship Id="rId397" Type="http://schemas.openxmlformats.org/officeDocument/2006/relationships/customXml" Target="../ink/ink914.xml"/><Relationship Id="rId520" Type="http://schemas.openxmlformats.org/officeDocument/2006/relationships/customXml" Target="../ink/ink1029.xml"/><Relationship Id="rId562" Type="http://schemas.openxmlformats.org/officeDocument/2006/relationships/image" Target="../media/image233.png"/><Relationship Id="rId215" Type="http://schemas.openxmlformats.org/officeDocument/2006/relationships/customXml" Target="../ink/ink746.xml"/><Relationship Id="rId257" Type="http://schemas.openxmlformats.org/officeDocument/2006/relationships/customXml" Target="../ink/ink781.xml"/><Relationship Id="rId422" Type="http://schemas.openxmlformats.org/officeDocument/2006/relationships/customXml" Target="../ink/ink939.xml"/><Relationship Id="rId464" Type="http://schemas.openxmlformats.org/officeDocument/2006/relationships/image" Target="../media/image226.png"/><Relationship Id="rId299" Type="http://schemas.openxmlformats.org/officeDocument/2006/relationships/customXml" Target="../ink/ink821.xml"/><Relationship Id="rId63" Type="http://schemas.openxmlformats.org/officeDocument/2006/relationships/image" Target="../media/image175.png"/><Relationship Id="rId159" Type="http://schemas.openxmlformats.org/officeDocument/2006/relationships/image" Target="../media/image198.png"/><Relationship Id="rId366" Type="http://schemas.openxmlformats.org/officeDocument/2006/relationships/customXml" Target="../ink/ink883.xml"/><Relationship Id="rId573" Type="http://schemas.openxmlformats.org/officeDocument/2006/relationships/image" Target="../media/image12.png"/><Relationship Id="rId226" Type="http://schemas.openxmlformats.org/officeDocument/2006/relationships/customXml" Target="../ink/ink755.xml"/><Relationship Id="rId433" Type="http://schemas.openxmlformats.org/officeDocument/2006/relationships/customXml" Target="../ink/ink950.xml"/><Relationship Id="rId74" Type="http://schemas.openxmlformats.org/officeDocument/2006/relationships/customXml" Target="../ink/ink637.xml"/><Relationship Id="rId377" Type="http://schemas.openxmlformats.org/officeDocument/2006/relationships/customXml" Target="../ink/ink894.xml"/><Relationship Id="rId500" Type="http://schemas.openxmlformats.org/officeDocument/2006/relationships/customXml" Target="../ink/ink1011.xml"/><Relationship Id="rId5" Type="http://schemas.openxmlformats.org/officeDocument/2006/relationships/customXml" Target="../ink/ink589.xml"/><Relationship Id="rId237" Type="http://schemas.openxmlformats.org/officeDocument/2006/relationships/customXml" Target="../ink/ink764.xml"/><Relationship Id="rId444" Type="http://schemas.openxmlformats.org/officeDocument/2006/relationships/customXml" Target="../ink/ink960.xml"/><Relationship Id="rId290" Type="http://schemas.openxmlformats.org/officeDocument/2006/relationships/customXml" Target="../ink/ink812.xml"/><Relationship Id="rId304" Type="http://schemas.openxmlformats.org/officeDocument/2006/relationships/customXml" Target="../ink/ink826.xml"/><Relationship Id="rId388" Type="http://schemas.openxmlformats.org/officeDocument/2006/relationships/customXml" Target="../ink/ink905.xml"/><Relationship Id="rId511" Type="http://schemas.openxmlformats.org/officeDocument/2006/relationships/customXml" Target="../ink/ink1021.xml"/><Relationship Id="rId85" Type="http://schemas.openxmlformats.org/officeDocument/2006/relationships/customXml" Target="../ink/ink645.xml"/><Relationship Id="rId150" Type="http://schemas.openxmlformats.org/officeDocument/2006/relationships/customXml" Target="../ink/ink695.xml"/><Relationship Id="rId248" Type="http://schemas.openxmlformats.org/officeDocument/2006/relationships/image" Target="../media/image212.png"/><Relationship Id="rId455" Type="http://schemas.openxmlformats.org/officeDocument/2006/relationships/customXml" Target="../ink/ink970.xml"/><Relationship Id="rId12" Type="http://schemas.openxmlformats.org/officeDocument/2006/relationships/customXml" Target="../ink/ink594.xml"/><Relationship Id="rId108" Type="http://schemas.openxmlformats.org/officeDocument/2006/relationships/customXml" Target="../ink/ink665.xml"/><Relationship Id="rId315" Type="http://schemas.openxmlformats.org/officeDocument/2006/relationships/customXml" Target="../ink/ink837.xml"/><Relationship Id="rId522" Type="http://schemas.openxmlformats.org/officeDocument/2006/relationships/customXml" Target="../ink/ink1031.xml"/><Relationship Id="rId96" Type="http://schemas.openxmlformats.org/officeDocument/2006/relationships/customXml" Target="../ink/ink655.xml"/><Relationship Id="rId161" Type="http://schemas.openxmlformats.org/officeDocument/2006/relationships/image" Target="../media/image199.png"/><Relationship Id="rId399" Type="http://schemas.openxmlformats.org/officeDocument/2006/relationships/customXml" Target="../ink/ink916.xml"/><Relationship Id="rId259" Type="http://schemas.openxmlformats.org/officeDocument/2006/relationships/customXml" Target="../ink/ink783.xml"/><Relationship Id="rId466" Type="http://schemas.openxmlformats.org/officeDocument/2006/relationships/customXml" Target="../ink/ink978.xml"/><Relationship Id="rId23" Type="http://schemas.openxmlformats.org/officeDocument/2006/relationships/customXml" Target="../ink/ink601.xml"/><Relationship Id="rId119" Type="http://schemas.openxmlformats.org/officeDocument/2006/relationships/image" Target="../media/image187.png"/><Relationship Id="rId326" Type="http://schemas.openxmlformats.org/officeDocument/2006/relationships/customXml" Target="../ink/ink847.xml"/><Relationship Id="rId533" Type="http://schemas.openxmlformats.org/officeDocument/2006/relationships/customXml" Target="../ink/ink1042.xml"/><Relationship Id="rId172" Type="http://schemas.openxmlformats.org/officeDocument/2006/relationships/customXml" Target="../ink/ink710.xml"/><Relationship Id="rId477" Type="http://schemas.openxmlformats.org/officeDocument/2006/relationships/customXml" Target="../ink/ink98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forms.gle/55AydSPLrV8cBcwn7"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1.gif"/><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2.png"/><Relationship Id="rId2" Type="http://schemas.openxmlformats.org/officeDocument/2006/relationships/image" Target="../media/image75.png"/><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303372" y="1388550"/>
            <a:ext cx="9276211" cy="4832092"/>
          </a:xfrm>
          <a:prstGeom prst="rect">
            <a:avLst/>
          </a:prstGeom>
        </p:spPr>
        <p:txBody>
          <a:bodyPr wrap="square">
            <a:spAutoFit/>
          </a:bodyPr>
          <a:lstStyle/>
          <a:p>
            <a:r>
              <a:rPr lang="en-GB" sz="2800" b="1" cap="all" dirty="0">
                <a:latin typeface="Helvetica Neue Light" panose="02000403000000020004" pitchFamily="2" charset="0"/>
                <a:ea typeface="Helvetica Neue Light" panose="02000403000000020004" pitchFamily="2" charset="0"/>
                <a:cs typeface="Calibri Light" charset="0"/>
              </a:rPr>
              <a:t>GEOG0114: Principles of spatial analysis</a:t>
            </a:r>
            <a:br>
              <a:rPr lang="en-GB" sz="2800" cap="all" dirty="0">
                <a:latin typeface="Helvetica Neue Light" panose="02000403000000020004" pitchFamily="2" charset="0"/>
                <a:ea typeface="Helvetica Neue Light" panose="02000403000000020004" pitchFamily="2" charset="0"/>
                <a:cs typeface="Calibri Light" charset="0"/>
              </a:rPr>
            </a:br>
            <a:endParaRPr lang="en-GB" sz="2800" cap="all" dirty="0">
              <a:latin typeface="Helvetica Neue Light" panose="02000403000000020004" pitchFamily="2" charset="0"/>
              <a:ea typeface="Helvetica Neue Light" panose="02000403000000020004" pitchFamily="2" charset="0"/>
              <a:cs typeface="Calibri Light" charset="0"/>
            </a:endParaRPr>
          </a:p>
          <a:p>
            <a:endParaRPr lang="en-GB" sz="2800" b="1" cap="all" dirty="0">
              <a:latin typeface="Helvetica Neue Light" panose="02000403000000020004" pitchFamily="2" charset="0"/>
              <a:ea typeface="Helvetica Neue Light" panose="02000403000000020004" pitchFamily="2" charset="0"/>
              <a:cs typeface="Calibri Light" charset="0"/>
            </a:endParaRPr>
          </a:p>
          <a:p>
            <a:endParaRPr lang="en-GB" sz="2800" b="1" cap="all" dirty="0">
              <a:latin typeface="Helvetica Neue Light" panose="02000403000000020004" pitchFamily="2" charset="0"/>
              <a:ea typeface="Helvetica Neue Light" panose="02000403000000020004" pitchFamily="2" charset="0"/>
              <a:cs typeface="Calibri Light" charset="0"/>
            </a:endParaRPr>
          </a:p>
          <a:p>
            <a:r>
              <a:rPr lang="en-GB" sz="2800" b="1" cap="all" dirty="0">
                <a:latin typeface="Helvetica Neue Light" panose="02000403000000020004" pitchFamily="2" charset="0"/>
                <a:ea typeface="Helvetica Neue Light" panose="02000403000000020004" pitchFamily="2" charset="0"/>
                <a:cs typeface="Calibri Light" charset="0"/>
              </a:rPr>
              <a:t>WEEK 10: spatial models (part 2)</a:t>
            </a:r>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a:t>
            </a:r>
          </a:p>
          <a:p>
            <a:pPr lvl="0"/>
            <a:r>
              <a:rPr lang="en-US"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8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36AE3C22-DF7E-9646-5F83-6D5EA74FB77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 y="1"/>
            <a:ext cx="12191999" cy="6857999"/>
          </a:xfrm>
          <a:ln>
            <a:solidFill>
              <a:schemeClr val="tx1"/>
            </a:solidFill>
          </a:ln>
        </p:spPr>
        <p:txBody>
          <a:bodyPr>
            <a:noAutofit/>
          </a:bodyPr>
          <a:lstStyle/>
          <a:p>
            <a:pPr marL="0" indent="0">
              <a:lnSpc>
                <a:spcPct val="100000"/>
              </a:lnSpc>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GWRs fall under the family of linear regression models. Recall last week the various model types and families?</a:t>
            </a:r>
          </a:p>
          <a:p>
            <a:pPr marL="0" indent="0">
              <a:lnSpc>
                <a:spcPct val="100000"/>
              </a:lnSpc>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Here is a board overview: </a:t>
            </a:r>
          </a:p>
          <a:p>
            <a:pPr marL="0" indent="0">
              <a:lnSpc>
                <a:spcPct val="100000"/>
              </a:lnSpc>
              <a:buNone/>
            </a:pPr>
            <a:r>
              <a:rPr lang="en-US" sz="2400" b="1" dirty="0">
                <a:latin typeface="Helvetica" pitchFamily="2" charset="0"/>
              </a:rPr>
              <a:t> </a:t>
            </a:r>
            <a:endParaRPr lang="en-US" sz="2400" b="1" dirty="0">
              <a:latin typeface="Helvetica" pitchFamily="2" charset="0"/>
              <a:ea typeface="Helvetica Neue Condensed" panose="02000503000000020004" pitchFamily="2" charset="0"/>
              <a:cs typeface="Helvetica Neue Condensed" panose="02000503000000020004" pitchFamily="2" charset="0"/>
            </a:endParaRPr>
          </a:p>
        </p:txBody>
      </p:sp>
      <p:graphicFrame>
        <p:nvGraphicFramePr>
          <p:cNvPr id="2" name="Table 3">
            <a:extLst>
              <a:ext uri="{FF2B5EF4-FFF2-40B4-BE49-F238E27FC236}">
                <a16:creationId xmlns:a16="http://schemas.microsoft.com/office/drawing/2014/main" id="{27C6D743-D534-484A-A59D-D4AE732BB4E0}"/>
              </a:ext>
            </a:extLst>
          </p:cNvPr>
          <p:cNvGraphicFramePr>
            <a:graphicFrameLocks noGrp="1"/>
          </p:cNvGraphicFramePr>
          <p:nvPr/>
        </p:nvGraphicFramePr>
        <p:xfrm>
          <a:off x="145257" y="1873860"/>
          <a:ext cx="11763375" cy="4492881"/>
        </p:xfrm>
        <a:graphic>
          <a:graphicData uri="http://schemas.openxmlformats.org/drawingml/2006/table">
            <a:tbl>
              <a:tblPr firstRow="1" bandRow="1">
                <a:tableStyleId>{2D5ABB26-0587-4C30-8999-92F81FD0307C}</a:tableStyleId>
              </a:tblPr>
              <a:tblGrid>
                <a:gridCol w="5851831">
                  <a:extLst>
                    <a:ext uri="{9D8B030D-6E8A-4147-A177-3AD203B41FA5}">
                      <a16:colId xmlns:a16="http://schemas.microsoft.com/office/drawing/2014/main" val="2740342776"/>
                    </a:ext>
                  </a:extLst>
                </a:gridCol>
                <a:gridCol w="5911544">
                  <a:extLst>
                    <a:ext uri="{9D8B030D-6E8A-4147-A177-3AD203B41FA5}">
                      <a16:colId xmlns:a16="http://schemas.microsoft.com/office/drawing/2014/main" val="4096845816"/>
                    </a:ext>
                  </a:extLst>
                </a:gridCol>
              </a:tblGrid>
              <a:tr h="450461">
                <a:tc>
                  <a:txBody>
                    <a:bodyPr/>
                    <a:lstStyle/>
                    <a:p>
                      <a:pPr algn="l"/>
                      <a:r>
                        <a:rPr lang="en-GB" sz="2000" b="1" i="0" dirty="0">
                          <a:latin typeface="Helvetica Neue" panose="02000503000000020004" pitchFamily="2" charset="0"/>
                          <a:ea typeface="Helvetica Neue" panose="02000503000000020004" pitchFamily="2" charset="0"/>
                          <a:cs typeface="Helvetica Neue" panose="02000503000000020004" pitchFamily="2" charset="0"/>
                        </a:rPr>
                        <a:t>Distribution of dependent variable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2000" b="1" i="0" dirty="0">
                          <a:latin typeface="Helvetica Neue" panose="02000503000000020004" pitchFamily="2" charset="0"/>
                          <a:ea typeface="Helvetica Neue" panose="02000503000000020004" pitchFamily="2" charset="0"/>
                          <a:cs typeface="Helvetica Neue" panose="02000503000000020004" pitchFamily="2" charset="0"/>
                        </a:rPr>
                        <a:t>Suitable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1218665"/>
                  </a:ext>
                </a:extLst>
              </a:tr>
              <a:tr h="734873">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Continuous measures</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average income in postcode (£); concentrations of ambient particular matter (PM2.5); Normalised Vegetative Difference Index (NDVI) etc.,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Linear regression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3120573"/>
                  </a:ext>
                </a:extLst>
              </a:tr>
              <a:tr h="694651">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Binary measures (1 = “present” or 0 = “absent”)</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Person’s voting for a candidate, Lung cancer risk, house infested with rodents etc.,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Logistic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0506903"/>
                  </a:ext>
                </a:extLst>
              </a:tr>
              <a:tr h="972781">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Binomial measure (or proportion): </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e.g., prevalence of houses in a postcode infested with rodents, percentage of people in a village infected with intestinal parasitic worms, prevalence of household on a street segment victimised by crime etc.,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Logistic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3317090"/>
                  </a:ext>
                </a:extLst>
              </a:tr>
              <a:tr h="658366">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Counts or discrete measures</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number of reported burglaries on a street segment, number of riots in a county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Poisson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3904745"/>
                  </a:ext>
                </a:extLst>
              </a:tr>
              <a:tr h="4215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i="0" dirty="0">
                          <a:latin typeface="Helvetica Neue" panose="02000503000000020004" pitchFamily="2" charset="0"/>
                          <a:ea typeface="Helvetica Neue" panose="02000503000000020004" pitchFamily="2" charset="0"/>
                          <a:cs typeface="Helvetica Neue" panose="02000503000000020004" pitchFamily="2" charset="0"/>
                        </a:rPr>
                        <a:t>Time-to-event binary measures</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Lung cancer risk due to chronic exposure to environmental levels of indoor radon. Risk of landslide and time dependence of surface erosion etc., </a:t>
                      </a:r>
                    </a:p>
                    <a:p>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Survival Analysis with Cox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2524112"/>
                  </a:ext>
                </a:extLst>
              </a:tr>
            </a:tbl>
          </a:graphicData>
        </a:graphic>
      </p:graphicFrame>
      <p:sp>
        <p:nvSpPr>
          <p:cNvPr id="4" name="Rectangle 3">
            <a:extLst>
              <a:ext uri="{FF2B5EF4-FFF2-40B4-BE49-F238E27FC236}">
                <a16:creationId xmlns:a16="http://schemas.microsoft.com/office/drawing/2014/main" id="{2837C96E-4882-984D-AA6C-FD28560311D5}"/>
              </a:ext>
            </a:extLst>
          </p:cNvPr>
          <p:cNvSpPr/>
          <p:nvPr/>
        </p:nvSpPr>
        <p:spPr>
          <a:xfrm>
            <a:off x="5993606" y="2202730"/>
            <a:ext cx="6053137" cy="8953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3">
            <a:extLst>
              <a:ext uri="{FF2B5EF4-FFF2-40B4-BE49-F238E27FC236}">
                <a16:creationId xmlns:a16="http://schemas.microsoft.com/office/drawing/2014/main" id="{FC3B4C2E-C4D1-855C-9581-0B32B992AD2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215916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959E8-D902-894B-A625-B716253C7D8B}"/>
              </a:ext>
            </a:extLst>
          </p:cNvPr>
          <p:cNvSpPr>
            <a:spLocks noGrp="1"/>
          </p:cNvSpPr>
          <p:nvPr>
            <p:ph type="title"/>
          </p:nvPr>
        </p:nvSpPr>
        <p:spPr>
          <a:xfrm>
            <a:off x="838200" y="365125"/>
            <a:ext cx="10515600" cy="714167"/>
          </a:xfrm>
        </p:spPr>
        <p:txBody>
          <a:bodyPr>
            <a:norm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Multivariable Linear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95191A-F295-AE4E-BEBA-CE7F8DEDE7A7}"/>
                  </a:ext>
                </a:extLst>
              </p:cNvPr>
              <p:cNvSpPr>
                <a:spLocks noGrp="1"/>
              </p:cNvSpPr>
              <p:nvPr>
                <p:ph idx="1"/>
              </p:nvPr>
            </p:nvSpPr>
            <p:spPr>
              <a:xfrm>
                <a:off x="179882" y="3086100"/>
                <a:ext cx="11662348" cy="3404641"/>
              </a:xfrm>
            </p:spPr>
            <p:txBody>
              <a:bodyPr>
                <a:normAutofit fontScale="70000" lnSpcReduction="20000"/>
              </a:bodyPr>
              <a:lstStyle/>
              <a:p>
                <a:pPr marL="0" indent="0">
                  <a:buNone/>
                </a:pPr>
                <a:endParaRPr lang="en-US" b="1" dirty="0">
                  <a:latin typeface="Century" panose="02040604050505020304" pitchFamily="18" charset="0"/>
                </a:endParaRPr>
              </a:p>
              <a:p>
                <a:pPr marL="0" indent="0">
                  <a:buNone/>
                </a:pPr>
                <a:endParaRPr lang="en-US" b="1" dirty="0">
                  <a:latin typeface="Century" panose="02040604050505020304" pitchFamily="18" charset="0"/>
                </a:endParaRPr>
              </a:p>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Variables</a:t>
                </a:r>
              </a:p>
              <a:p>
                <a:r>
                  <a:rPr lang="en-US" b="1" i="1" dirty="0">
                    <a:latin typeface="Helvetica Neue" panose="02000503000000020004" pitchFamily="2" charset="0"/>
                    <a:ea typeface="Helvetica Neue" panose="02000503000000020004" pitchFamily="2" charset="0"/>
                    <a:cs typeface="Helvetica Neue" panose="02000503000000020004" pitchFamily="2" charset="0"/>
                  </a:rPr>
                  <a:t>y</a:t>
                </a:r>
                <a:r>
                  <a:rPr lang="en-US" dirty="0">
                    <a:latin typeface="Helvetica Neue" panose="02000503000000020004" pitchFamily="2" charset="0"/>
                    <a:ea typeface="Helvetica Neue" panose="02000503000000020004" pitchFamily="2" charset="0"/>
                    <a:cs typeface="Helvetica Neue" panose="02000503000000020004" pitchFamily="2" charset="0"/>
                  </a:rPr>
                  <a:t> is the dependent variable</a:t>
                </a:r>
              </a:p>
              <a:p>
                <a:r>
                  <a:rPr lang="en-US" b="1" i="1" dirty="0">
                    <a:latin typeface="Helvetica Neue" panose="02000503000000020004" pitchFamily="2" charset="0"/>
                    <a:ea typeface="Helvetica Neue" panose="02000503000000020004" pitchFamily="2" charset="0"/>
                    <a:cs typeface="Helvetica Neue" panose="02000503000000020004" pitchFamily="2" charset="0"/>
                  </a:rPr>
                  <a:t>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1</a:t>
                </a:r>
                <a:r>
                  <a:rPr lang="en-US" b="1" i="1" dirty="0">
                    <a:latin typeface="Helvetica Neue" panose="02000503000000020004" pitchFamily="2" charset="0"/>
                    <a:ea typeface="Helvetica Neue" panose="02000503000000020004" pitchFamily="2" charset="0"/>
                    <a:cs typeface="Helvetica Neue" panose="02000503000000020004" pitchFamily="2" charset="0"/>
                  </a:rPr>
                  <a:t>, 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b="1" i="1" dirty="0">
                    <a:latin typeface="Helvetica Neue" panose="02000503000000020004" pitchFamily="2" charset="0"/>
                    <a:ea typeface="Helvetica Neue" panose="02000503000000020004" pitchFamily="2" charset="0"/>
                    <a:cs typeface="Helvetica Neue" panose="02000503000000020004" pitchFamily="2" charset="0"/>
                  </a:rPr>
                  <a:t>, 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3</a:t>
                </a:r>
                <a:r>
                  <a:rPr lang="en-US" b="1" i="1" dirty="0">
                    <a:latin typeface="Helvetica Neue" panose="02000503000000020004" pitchFamily="2" charset="0"/>
                    <a:ea typeface="Helvetica Neue" panose="02000503000000020004" pitchFamily="2" charset="0"/>
                    <a:cs typeface="Helvetica Neue" panose="02000503000000020004" pitchFamily="2" charset="0"/>
                  </a:rPr>
                  <a:t>, …, </a:t>
                </a:r>
                <a:r>
                  <a:rPr lang="en-US" b="1" i="1" dirty="0" err="1">
                    <a:latin typeface="Helvetica Neue" panose="02000503000000020004" pitchFamily="2" charset="0"/>
                    <a:ea typeface="Helvetica Neue" panose="02000503000000020004" pitchFamily="2" charset="0"/>
                    <a:cs typeface="Helvetica Neue" panose="02000503000000020004" pitchFamily="2" charset="0"/>
                  </a:rPr>
                  <a:t>x</a:t>
                </a:r>
                <a:r>
                  <a:rPr lang="en-US" b="1" i="1" baseline="-25000" dirty="0" err="1">
                    <a:latin typeface="Helvetica Neue" panose="02000503000000020004" pitchFamily="2" charset="0"/>
                    <a:ea typeface="Helvetica Neue" panose="02000503000000020004" pitchFamily="2" charset="0"/>
                    <a:cs typeface="Helvetica Neue" panose="02000503000000020004" pitchFamily="2" charset="0"/>
                  </a:rPr>
                  <a:t>k</a:t>
                </a:r>
                <a:r>
                  <a:rPr lang="en-US" b="1" i="1" dirty="0">
                    <a:latin typeface="Helvetica Neue" panose="02000503000000020004" pitchFamily="2" charset="0"/>
                    <a:ea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are the independent variables</a:t>
                </a:r>
              </a:p>
              <a:p>
                <a:pPr marL="0" indent="0">
                  <a:buNone/>
                </a:pP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Parameters</a:t>
                </a:r>
              </a:p>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rPr>
                          <m:t>𝟎</m:t>
                        </m:r>
                      </m:sub>
                    </m:sSub>
                  </m:oMath>
                </a14:m>
                <a:r>
                  <a:rPr 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is the intercept</a:t>
                </a:r>
              </a:p>
              <a:p>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𝟏</m:t>
                        </m:r>
                      </m:sub>
                    </m:sSub>
                    <m:r>
                      <a:rPr lang="en-GB" b="1"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𝟐</m:t>
                        </m:r>
                      </m:sub>
                    </m:sSub>
                  </m:oMath>
                </a14:m>
                <a:r>
                  <a:rPr lang="en-US"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𝟑</m:t>
                        </m:r>
                      </m:sub>
                    </m:sSub>
                  </m:oMath>
                </a14:m>
                <a:r>
                  <a:rPr lang="en-US" b="1"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𝒌</m:t>
                        </m:r>
                      </m:sub>
                    </m:sSub>
                  </m:oMath>
                </a14:m>
                <a:r>
                  <a:rPr 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are the slopes (or coefficients) for the corresponding variables </a:t>
                </a:r>
                <a:r>
                  <a:rPr lang="en-US" b="1" i="1" dirty="0">
                    <a:latin typeface="Helvetica Neue" panose="02000503000000020004" pitchFamily="2" charset="0"/>
                    <a:ea typeface="Helvetica Neue" panose="02000503000000020004" pitchFamily="2" charset="0"/>
                    <a:cs typeface="Helvetica Neue" panose="02000503000000020004" pitchFamily="2" charset="0"/>
                  </a:rPr>
                  <a:t>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1</a:t>
                </a:r>
                <a:r>
                  <a:rPr lang="en-US" b="1" i="1" dirty="0">
                    <a:latin typeface="Helvetica Neue" panose="02000503000000020004" pitchFamily="2" charset="0"/>
                    <a:ea typeface="Helvetica Neue" panose="02000503000000020004" pitchFamily="2" charset="0"/>
                    <a:cs typeface="Helvetica Neue" panose="02000503000000020004" pitchFamily="2" charset="0"/>
                  </a:rPr>
                  <a:t>, 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b="1" i="1" dirty="0">
                    <a:latin typeface="Helvetica Neue" panose="02000503000000020004" pitchFamily="2" charset="0"/>
                    <a:ea typeface="Helvetica Neue" panose="02000503000000020004" pitchFamily="2" charset="0"/>
                    <a:cs typeface="Helvetica Neue" panose="02000503000000020004" pitchFamily="2" charset="0"/>
                  </a:rPr>
                  <a:t>, 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3</a:t>
                </a:r>
                <a:r>
                  <a:rPr lang="en-US" b="1" i="1" dirty="0">
                    <a:latin typeface="Helvetica Neue" panose="02000503000000020004" pitchFamily="2" charset="0"/>
                    <a:ea typeface="Helvetica Neue" panose="02000503000000020004" pitchFamily="2" charset="0"/>
                    <a:cs typeface="Helvetica Neue" panose="02000503000000020004" pitchFamily="2" charset="0"/>
                  </a:rPr>
                  <a:t>, …, </a:t>
                </a:r>
                <a:r>
                  <a:rPr lang="en-US" b="1" i="1" dirty="0" err="1">
                    <a:latin typeface="Helvetica Neue" panose="02000503000000020004" pitchFamily="2" charset="0"/>
                    <a:ea typeface="Helvetica Neue" panose="02000503000000020004" pitchFamily="2" charset="0"/>
                    <a:cs typeface="Helvetica Neue" panose="02000503000000020004" pitchFamily="2" charset="0"/>
                  </a:rPr>
                  <a:t>x</a:t>
                </a:r>
                <a:r>
                  <a:rPr lang="en-US" b="1" i="1" baseline="-25000" dirty="0" err="1">
                    <a:latin typeface="Helvetica Neue" panose="02000503000000020004" pitchFamily="2" charset="0"/>
                    <a:ea typeface="Helvetica Neue" panose="02000503000000020004" pitchFamily="2" charset="0"/>
                    <a:cs typeface="Helvetica Neue" panose="02000503000000020004" pitchFamily="2" charset="0"/>
                  </a:rPr>
                  <a:t>k</a:t>
                </a:r>
                <a:r>
                  <a:rPr lang="en-US" dirty="0">
                    <a:latin typeface="Helvetica Neue" panose="02000503000000020004" pitchFamily="2" charset="0"/>
                    <a:ea typeface="Helvetica Neue" panose="02000503000000020004" pitchFamily="2" charset="0"/>
                    <a:cs typeface="Helvetica Neue" panose="02000503000000020004" pitchFamily="2" charset="0"/>
                  </a:rPr>
                  <a:t> </a:t>
                </a:r>
              </a:p>
              <a:p>
                <a14:m>
                  <m:oMath xmlns:m="http://schemas.openxmlformats.org/officeDocument/2006/math">
                    <m:r>
                      <a:rPr lang="en-US" b="1" i="1" smtClean="0">
                        <a:latin typeface="Cambria Math" panose="02040503050406030204" pitchFamily="18" charset="0"/>
                        <a:ea typeface="Cambria Math" panose="02040503050406030204" pitchFamily="18" charset="0"/>
                      </a:rPr>
                      <m:t>𝜺</m:t>
                    </m:r>
                  </m:oMath>
                </a14:m>
                <a:r>
                  <a:rPr lang="en-US" dirty="0">
                    <a:latin typeface="Helvetica Neue" panose="02000503000000020004" pitchFamily="2" charset="0"/>
                    <a:ea typeface="Helvetica Neue" panose="02000503000000020004" pitchFamily="2" charset="0"/>
                    <a:cs typeface="Helvetica Neue" panose="02000503000000020004" pitchFamily="2" charset="0"/>
                  </a:rPr>
                  <a:t> is the error term</a:t>
                </a:r>
              </a:p>
              <a:p>
                <a:endParaRPr lang="en-US" b="1" dirty="0">
                  <a:latin typeface="Century" panose="020406040505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EB95191A-F295-AE4E-BEBA-CE7F8DEDE7A7}"/>
                  </a:ext>
                </a:extLst>
              </p:cNvPr>
              <p:cNvSpPr>
                <a:spLocks noGrp="1" noRot="1" noChangeAspect="1" noMove="1" noResize="1" noEditPoints="1" noAdjustHandles="1" noChangeArrowheads="1" noChangeShapeType="1" noTextEdit="1"/>
              </p:cNvSpPr>
              <p:nvPr>
                <p:ph idx="1"/>
              </p:nvPr>
            </p:nvSpPr>
            <p:spPr>
              <a:xfrm>
                <a:off x="179882" y="3086100"/>
                <a:ext cx="11662348" cy="3404641"/>
              </a:xfr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EB440EC-56E1-EE41-B2A7-B5C385947CB1}"/>
                  </a:ext>
                </a:extLst>
              </p:cNvPr>
              <p:cNvSpPr txBox="1"/>
              <p:nvPr/>
            </p:nvSpPr>
            <p:spPr>
              <a:xfrm>
                <a:off x="457140" y="1848446"/>
                <a:ext cx="10515600"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4400" b="1" i="1" smtClean="0">
                          <a:latin typeface="Cambria Math" panose="02040503050406030204" pitchFamily="18" charset="0"/>
                        </a:rPr>
                        <m:t>𝒚</m:t>
                      </m:r>
                      <m:r>
                        <a:rPr lang="en-GB" sz="4400" b="1" i="1" smtClean="0">
                          <a:latin typeface="Cambria Math" panose="02040503050406030204" pitchFamily="18" charset="0"/>
                        </a:rPr>
                        <m:t>= </m:t>
                      </m:r>
                      <m:sSub>
                        <m:sSubPr>
                          <m:ctrlPr>
                            <a:rPr lang="en-GB" sz="4400" b="1" i="1" smtClean="0">
                              <a:latin typeface="Cambria Math" panose="02040503050406030204" pitchFamily="18" charset="0"/>
                            </a:rPr>
                          </m:ctrlPr>
                        </m:sSubPr>
                        <m:e>
                          <m:r>
                            <a:rPr lang="en-GB" sz="4400" b="1" i="1" smtClean="0">
                              <a:latin typeface="Cambria Math" panose="02040503050406030204" pitchFamily="18" charset="0"/>
                              <a:ea typeface="Cambria Math" panose="02040503050406030204" pitchFamily="18" charset="0"/>
                            </a:rPr>
                            <m:t>𝜷</m:t>
                          </m:r>
                        </m:e>
                        <m:sub>
                          <m:r>
                            <a:rPr lang="en-GB" sz="4400" b="1" i="1" smtClean="0">
                              <a:latin typeface="Cambria Math" panose="02040503050406030204" pitchFamily="18" charset="0"/>
                            </a:rPr>
                            <m:t>𝟎</m:t>
                          </m:r>
                        </m:sub>
                      </m:sSub>
                      <m:r>
                        <a:rPr lang="en-GB" sz="4400" b="1" i="0" smtClean="0">
                          <a:latin typeface="Cambria Math" panose="02040503050406030204" pitchFamily="18" charset="0"/>
                        </a:rPr>
                        <m:t>+</m:t>
                      </m:r>
                      <m:sSub>
                        <m:sSubPr>
                          <m:ctrlPr>
                            <a:rPr lang="en-GB" sz="4400" b="1" i="1">
                              <a:latin typeface="Cambria Math" panose="02040503050406030204" pitchFamily="18" charset="0"/>
                            </a:rPr>
                          </m:ctrlPr>
                        </m:sSubPr>
                        <m:e>
                          <m:r>
                            <a:rPr lang="en-GB" sz="4400" b="1" i="1">
                              <a:latin typeface="Cambria Math" panose="02040503050406030204" pitchFamily="18" charset="0"/>
                              <a:ea typeface="Cambria Math" panose="02040503050406030204" pitchFamily="18" charset="0"/>
                            </a:rPr>
                            <m:t>𝜷</m:t>
                          </m:r>
                        </m:e>
                        <m:sub>
                          <m:r>
                            <a:rPr lang="en-GB" sz="4400" b="1" i="1" smtClean="0">
                              <a:latin typeface="Cambria Math" panose="02040503050406030204" pitchFamily="18" charset="0"/>
                              <a:ea typeface="Cambria Math" panose="02040503050406030204" pitchFamily="18" charset="0"/>
                            </a:rPr>
                            <m:t>𝟏</m:t>
                          </m:r>
                        </m:sub>
                      </m:sSub>
                      <m:sSub>
                        <m:sSubPr>
                          <m:ctrlPr>
                            <a:rPr lang="en-GB" sz="4400" b="1" i="1">
                              <a:latin typeface="Cambria Math" panose="02040503050406030204" pitchFamily="18" charset="0"/>
                            </a:rPr>
                          </m:ctrlPr>
                        </m:sSubPr>
                        <m:e>
                          <m:r>
                            <a:rPr lang="en-GB" sz="4400" b="1" i="1">
                              <a:latin typeface="Cambria Math" panose="02040503050406030204" pitchFamily="18" charset="0"/>
                            </a:rPr>
                            <m:t>𝒙</m:t>
                          </m:r>
                        </m:e>
                        <m:sub>
                          <m:r>
                            <a:rPr lang="en-GB" sz="4400" b="1" i="1" smtClean="0">
                              <a:latin typeface="Cambria Math" panose="02040503050406030204" pitchFamily="18" charset="0"/>
                            </a:rPr>
                            <m:t>𝟏</m:t>
                          </m:r>
                        </m:sub>
                      </m:sSub>
                      <m:r>
                        <a:rPr lang="en-GB" sz="4400" b="1" i="1" smtClean="0">
                          <a:latin typeface="Cambria Math" panose="02040503050406030204" pitchFamily="18" charset="0"/>
                        </a:rPr>
                        <m:t>+</m:t>
                      </m:r>
                      <m:sSub>
                        <m:sSubPr>
                          <m:ctrlPr>
                            <a:rPr lang="en-GB" sz="4400" b="1" i="1">
                              <a:latin typeface="Cambria Math" panose="02040503050406030204" pitchFamily="18" charset="0"/>
                            </a:rPr>
                          </m:ctrlPr>
                        </m:sSubPr>
                        <m:e>
                          <m:r>
                            <a:rPr lang="en-GB" sz="4400" b="1" i="1">
                              <a:latin typeface="Cambria Math" panose="02040503050406030204" pitchFamily="18" charset="0"/>
                              <a:ea typeface="Cambria Math" panose="02040503050406030204" pitchFamily="18" charset="0"/>
                            </a:rPr>
                            <m:t>𝜷</m:t>
                          </m:r>
                        </m:e>
                        <m:sub>
                          <m:r>
                            <a:rPr lang="en-GB" sz="4400" b="1" i="1" smtClean="0">
                              <a:latin typeface="Cambria Math" panose="02040503050406030204" pitchFamily="18" charset="0"/>
                              <a:ea typeface="Cambria Math" panose="02040503050406030204" pitchFamily="18" charset="0"/>
                            </a:rPr>
                            <m:t>𝟐</m:t>
                          </m:r>
                        </m:sub>
                      </m:sSub>
                      <m:sSub>
                        <m:sSubPr>
                          <m:ctrlPr>
                            <a:rPr lang="en-GB" sz="4400" b="1" i="1">
                              <a:latin typeface="Cambria Math" panose="02040503050406030204" pitchFamily="18" charset="0"/>
                            </a:rPr>
                          </m:ctrlPr>
                        </m:sSubPr>
                        <m:e>
                          <m:r>
                            <a:rPr lang="en-GB" sz="4400" b="1" i="1">
                              <a:latin typeface="Cambria Math" panose="02040503050406030204" pitchFamily="18" charset="0"/>
                            </a:rPr>
                            <m:t>𝒙</m:t>
                          </m:r>
                        </m:e>
                        <m:sub>
                          <m:r>
                            <a:rPr lang="en-GB" sz="4400" b="1" i="1" smtClean="0">
                              <a:latin typeface="Cambria Math" panose="02040503050406030204" pitchFamily="18" charset="0"/>
                            </a:rPr>
                            <m:t>𝟐</m:t>
                          </m:r>
                        </m:sub>
                      </m:sSub>
                      <m:r>
                        <a:rPr lang="en-GB" sz="4400" b="1" i="0" smtClean="0">
                          <a:latin typeface="Cambria Math" panose="02040503050406030204" pitchFamily="18" charset="0"/>
                        </a:rPr>
                        <m:t>+…+</m:t>
                      </m:r>
                      <m:r>
                        <a:rPr lang="el-GR" sz="4400" b="1" i="1" smtClean="0">
                          <a:latin typeface="Cambria Math" panose="02040503050406030204" pitchFamily="18" charset="0"/>
                          <a:ea typeface="Cambria Math" panose="02040503050406030204" pitchFamily="18" charset="0"/>
                        </a:rPr>
                        <m:t>𝜺</m:t>
                      </m:r>
                    </m:oMath>
                  </m:oMathPara>
                </a14:m>
                <a:endParaRPr lang="en-US" sz="4400" b="1" dirty="0"/>
              </a:p>
            </p:txBody>
          </p:sp>
        </mc:Choice>
        <mc:Fallback xmlns="">
          <p:sp>
            <p:nvSpPr>
              <p:cNvPr id="5" name="TextBox 4">
                <a:extLst>
                  <a:ext uri="{FF2B5EF4-FFF2-40B4-BE49-F238E27FC236}">
                    <a16:creationId xmlns:a16="http://schemas.microsoft.com/office/drawing/2014/main" id="{FEB440EC-56E1-EE41-B2A7-B5C385947CB1}"/>
                  </a:ext>
                </a:extLst>
              </p:cNvPr>
              <p:cNvSpPr txBox="1">
                <a:spLocks noRot="1" noChangeAspect="1" noMove="1" noResize="1" noEditPoints="1" noAdjustHandles="1" noChangeArrowheads="1" noChangeShapeType="1" noTextEdit="1"/>
              </p:cNvSpPr>
              <p:nvPr/>
            </p:nvSpPr>
            <p:spPr>
              <a:xfrm>
                <a:off x="457140" y="1848446"/>
                <a:ext cx="10515600" cy="769441"/>
              </a:xfrm>
              <a:prstGeom prst="rect">
                <a:avLst/>
              </a:prstGeom>
              <a:blipFill>
                <a:blip r:embed="rId3"/>
                <a:stretch>
                  <a:fillRect t="-1639" b="-27869"/>
                </a:stretch>
              </a:blipFill>
            </p:spPr>
            <p:txBody>
              <a:bodyPr/>
              <a:lstStyle/>
              <a:p>
                <a:r>
                  <a:rPr lang="en-GB">
                    <a:noFill/>
                  </a:rPr>
                  <a:t> </a:t>
                </a:r>
              </a:p>
            </p:txBody>
          </p:sp>
        </mc:Fallback>
      </mc:AlternateContent>
      <p:sp>
        <p:nvSpPr>
          <p:cNvPr id="6" name="Slide Number Placeholder 3">
            <a:extLst>
              <a:ext uri="{FF2B5EF4-FFF2-40B4-BE49-F238E27FC236}">
                <a16:creationId xmlns:a16="http://schemas.microsoft.com/office/drawing/2014/main" id="{43DD5023-6892-AC1E-0357-2C2DDC6AF3B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147210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959E8-D902-894B-A625-B716253C7D8B}"/>
              </a:ext>
            </a:extLst>
          </p:cNvPr>
          <p:cNvSpPr>
            <a:spLocks noGrp="1"/>
          </p:cNvSpPr>
          <p:nvPr>
            <p:ph type="title"/>
          </p:nvPr>
        </p:nvSpPr>
        <p:spPr>
          <a:xfrm>
            <a:off x="838200" y="365125"/>
            <a:ext cx="10515600" cy="714167"/>
          </a:xfrm>
        </p:spPr>
        <p:txBody>
          <a:bodyPr>
            <a:normAutofit/>
          </a:bodyPr>
          <a:lstStyle/>
          <a:p>
            <a:pPr algn="ctr"/>
            <a:r>
              <a:rPr lang="en-US" sz="3200" b="1" dirty="0">
                <a:latin typeface="Helvetica Neue" panose="02000503000000020004" pitchFamily="2" charset="0"/>
                <a:ea typeface="Helvetica Neue" panose="02000503000000020004" pitchFamily="2" charset="0"/>
                <a:cs typeface="Helvetica Neue" panose="02000503000000020004" pitchFamily="2" charset="0"/>
              </a:rPr>
              <a:t>Geographical Weighted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95191A-F295-AE4E-BEBA-CE7F8DEDE7A7}"/>
                  </a:ext>
                </a:extLst>
              </p:cNvPr>
              <p:cNvSpPr>
                <a:spLocks noGrp="1"/>
              </p:cNvSpPr>
              <p:nvPr>
                <p:ph idx="1"/>
              </p:nvPr>
            </p:nvSpPr>
            <p:spPr>
              <a:xfrm>
                <a:off x="409252" y="1334002"/>
                <a:ext cx="11662348" cy="4898965"/>
              </a:xfrm>
            </p:spPr>
            <p:txBody>
              <a:bodyPr>
                <a:noAutofit/>
              </a:bodyPr>
              <a:lstStyle/>
              <a:p>
                <a:pPr marL="0" indent="0">
                  <a:buNone/>
                </a:pPr>
                <a:endParaRPr lang="en-US" b="1" dirty="0">
                  <a:latin typeface="Century" panose="02040604050505020304" pitchFamily="18" charset="0"/>
                </a:endParaRPr>
              </a:p>
              <a:p>
                <a:pPr marL="0" indent="0">
                  <a:buNone/>
                </a:pPr>
                <a:endParaRPr lang="en-US" b="1" dirty="0">
                  <a:latin typeface="Century" panose="02040604050505020304" pitchFamily="18"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Variables</a:t>
                </a:r>
              </a:p>
              <a:p>
                <a14:m>
                  <m:oMath xmlns:m="http://schemas.openxmlformats.org/officeDocument/2006/math">
                    <m:sSub>
                      <m:sSubPr>
                        <m:ctrlPr>
                          <a:rPr lang="en-US" sz="2000" b="1" i="1" dirty="0"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1" i="1" dirty="0" smtClean="0">
                            <a:latin typeface="Cambria Math" panose="02040503050406030204" pitchFamily="18" charset="0"/>
                            <a:ea typeface="Helvetica Neue" panose="02000503000000020004" pitchFamily="2" charset="0"/>
                            <a:cs typeface="Helvetica Neue" panose="02000503000000020004" pitchFamily="2" charset="0"/>
                          </a:rPr>
                          <m:t>𝒚</m:t>
                        </m:r>
                      </m:e>
                      <m:sub>
                        <m:r>
                          <a:rPr lang="en-GB" sz="2000" b="1" i="1" dirty="0" smtClean="0">
                            <a:latin typeface="Cambria Math" panose="02040503050406030204" pitchFamily="18" charset="0"/>
                            <a:ea typeface="Helvetica Neue" panose="02000503000000020004" pitchFamily="2" charset="0"/>
                            <a:cs typeface="Helvetica Neue" panose="02000503000000020004" pitchFamily="2" charset="0"/>
                          </a:rPr>
                          <m:t>𝒊</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is the dependent variable indexed at observation (or location) </a:t>
                </a:r>
                <a14:m>
                  <m:oMath xmlns:m="http://schemas.openxmlformats.org/officeDocument/2006/math">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𝑖</m:t>
                    </m:r>
                  </m:oMath>
                </a14:m>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14:m>
                  <m:oMath xmlns:m="http://schemas.openxmlformats.org/officeDocument/2006/math">
                    <m:sSub>
                      <m:sSubPr>
                        <m:ctrlPr>
                          <a:rPr lang="en-US" sz="200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𝑖</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1</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2</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and so to </a:t>
                </a:r>
                <a14:m>
                  <m:oMath xmlns:m="http://schemas.openxmlformats.org/officeDocument/2006/math">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𝑘</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are the k-number of independent variables indexed at at </a:t>
                </a:r>
              </a:p>
              <a:p>
                <a:pPr marL="0" indent="0">
                  <a:buNone/>
                </a:pP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Parameters</a:t>
                </a:r>
              </a:p>
              <a:p>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m:t>
                        </m:r>
                        <m:r>
                          <a:rPr lang="en-GB" sz="2000" b="1" i="1" smtClean="0">
                            <a:latin typeface="Cambria Math" panose="02040503050406030204" pitchFamily="18" charset="0"/>
                          </a:rPr>
                          <m:t>𝟎</m:t>
                        </m:r>
                      </m:sub>
                    </m:sSub>
                    <m:r>
                      <a:rPr lang="en-GB" sz="2000" b="1" i="1" smtClean="0">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smtClean="0">
                        <a:latin typeface="Cambria Math" panose="02040503050406030204" pitchFamily="18" charset="0"/>
                      </a:rPr>
                      <m:t>)</m:t>
                    </m:r>
                  </m:oMath>
                </a14:m>
                <a:r>
                  <a:rPr lang="en-US" sz="2000" b="1" dirty="0">
                    <a:latin typeface="Helvetica Neue" panose="02000503000000020004" pitchFamily="2" charset="0"/>
                    <a:ea typeface="Helvetica Neue" panose="02000503000000020004" pitchFamily="2" charset="0"/>
                    <a:cs typeface="Helvetica Neue" panose="02000503000000020004" pitchFamily="2" charset="0"/>
                  </a:rPr>
                  <a:t> </a:t>
                </a:r>
                <a:r>
                  <a:rPr lang="en-US" sz="2000" dirty="0">
                    <a:latin typeface="Helvetica Neue" panose="02000503000000020004" pitchFamily="2" charset="0"/>
                    <a:ea typeface="Helvetica Neue" panose="02000503000000020004" pitchFamily="2" charset="0"/>
                    <a:cs typeface="Helvetica Neue" panose="02000503000000020004" pitchFamily="2" charset="0"/>
                  </a:rPr>
                  <a:t>is the intercept as a function of a geographic location (i.e., coordinates on a grid)</a:t>
                </a:r>
              </a:p>
              <a:p>
                <a14:m>
                  <m:oMath xmlns:m="http://schemas.openxmlformats.org/officeDocument/2006/math">
                    <m:sSub>
                      <m:sSubPr>
                        <m:ctrlPr>
                          <a:rPr lang="en-US" sz="2000" b="1" i="1">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m:t>
                        </m:r>
                        <m:r>
                          <a:rPr lang="en-GB" sz="2000" b="1" i="1" smtClean="0">
                            <a:latin typeface="Cambria Math" panose="02040503050406030204" pitchFamily="18" charset="0"/>
                            <a:ea typeface="Cambria Math" panose="02040503050406030204" pitchFamily="18" charset="0"/>
                          </a:rPr>
                          <m:t>𝟏</m:t>
                        </m:r>
                      </m:sub>
                    </m:sSub>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m:t>
                        </m:r>
                        <m:r>
                          <a:rPr lang="en-GB" sz="2000" b="1" i="1" smtClean="0">
                            <a:latin typeface="Cambria Math" panose="02040503050406030204" pitchFamily="18" charset="0"/>
                            <a:ea typeface="Cambria Math" panose="02040503050406030204" pitchFamily="18" charset="0"/>
                          </a:rPr>
                          <m:t>𝟐</m:t>
                        </m:r>
                      </m:sub>
                    </m:sSub>
                  </m:oMath>
                </a14:m>
                <a:r>
                  <a:rPr lang="en-GB" sz="2000" b="1" dirty="0"/>
                  <a:t> </a:t>
                </a:r>
                <a14:m>
                  <m:oMath xmlns:m="http://schemas.openxmlformats.org/officeDocument/2006/math">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2000" b="1" i="1">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m:t>
                        </m:r>
                        <m:r>
                          <a:rPr lang="en-GB" sz="2000" b="1" i="1" smtClean="0">
                            <a:latin typeface="Cambria Math" panose="02040503050406030204" pitchFamily="18" charset="0"/>
                            <a:ea typeface="Cambria Math" panose="02040503050406030204" pitchFamily="18" charset="0"/>
                          </a:rPr>
                          <m:t>𝟑</m:t>
                        </m:r>
                      </m:sub>
                    </m:sSub>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oMath>
                </a14:m>
                <a:r>
                  <a:rPr lang="en-US" sz="2000" b="1"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2000" b="1" i="1">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𝒊𝒌</m:t>
                        </m:r>
                      </m:sub>
                    </m:sSub>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are the slopes (or coefficients) for the corresponding variables </a:t>
                </a:r>
                <a14:m>
                  <m:oMath xmlns:m="http://schemas.openxmlformats.org/officeDocument/2006/math">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i="1">
                            <a:latin typeface="Cambria Math" panose="02040503050406030204" pitchFamily="18" charset="0"/>
                            <a:ea typeface="Helvetica Neue" panose="02000503000000020004" pitchFamily="2" charset="0"/>
                            <a:cs typeface="Helvetica Neue" panose="02000503000000020004" pitchFamily="2" charset="0"/>
                          </a:rPr>
                          <m:t>1</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i="1">
                            <a:latin typeface="Cambria Math" panose="02040503050406030204" pitchFamily="18" charset="0"/>
                            <a:ea typeface="Helvetica Neue" panose="02000503000000020004" pitchFamily="2" charset="0"/>
                            <a:cs typeface="Helvetica Neue" panose="02000503000000020004" pitchFamily="2" charset="0"/>
                          </a:rPr>
                          <m:t>2</m:t>
                        </m:r>
                      </m:sub>
                    </m:sSub>
                    <m:r>
                      <a:rPr lang="en-GB" sz="2000" b="0" i="0" smtClean="0">
                        <a:latin typeface="Cambria Math" panose="02040503050406030204" pitchFamily="18" charset="0"/>
                        <a:ea typeface="Helvetica Neue" panose="02000503000000020004" pitchFamily="2" charset="0"/>
                        <a:cs typeface="Helvetica Neue" panose="02000503000000020004" pitchFamily="2" charset="0"/>
                      </a:rPr>
                      <m:t>,</m:t>
                    </m:r>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3</m:t>
                        </m:r>
                      </m:sub>
                    </m:sSub>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0" i="1" smtClean="0">
                            <a:latin typeface="Cambria Math" panose="02040503050406030204" pitchFamily="18" charset="0"/>
                            <a:ea typeface="Helvetica Neue" panose="02000503000000020004" pitchFamily="2" charset="0"/>
                            <a:cs typeface="Helvetica Neue" panose="02000503000000020004" pitchFamily="2" charset="0"/>
                          </a:rPr>
                          <m:t>, …, </m:t>
                        </m:r>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𝑖𝑘</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which are function of a geographic location </a:t>
                </a:r>
                <a14:m>
                  <m:oMath xmlns:m="http://schemas.openxmlformats.org/officeDocument/2006/math">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oMath>
                </a14:m>
                <a:r>
                  <a:rPr lang="en-US" sz="2000" b="1" dirty="0">
                    <a:latin typeface="Helvetica Neue" panose="02000503000000020004" pitchFamily="2" charset="0"/>
                    <a:ea typeface="Helvetica Neue" panose="02000503000000020004" pitchFamily="2" charset="0"/>
                    <a:cs typeface="Helvetica Neue" panose="02000503000000020004" pitchFamily="2" charset="0"/>
                  </a:rPr>
                  <a:t> </a:t>
                </a:r>
                <a:endParaRPr lang="en-GB" sz="2000" b="1" i="1" dirty="0">
                  <a:latin typeface="Cambria Math" panose="02040503050406030204" pitchFamily="18" charset="0"/>
                  <a:ea typeface="Cambria Math" panose="02040503050406030204" pitchFamily="18" charset="0"/>
                </a:endParaRPr>
              </a:p>
              <a:p>
                <a14:m>
                  <m:oMath xmlns:m="http://schemas.openxmlformats.org/officeDocument/2006/math">
                    <m:r>
                      <a:rPr lang="en-US" sz="2000" b="1" i="1" smtClean="0">
                        <a:latin typeface="Cambria Math" panose="02040503050406030204" pitchFamily="18" charset="0"/>
                        <a:ea typeface="Cambria Math" panose="02040503050406030204" pitchFamily="18" charset="0"/>
                      </a:rPr>
                      <m:t>𝜺</m:t>
                    </m:r>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is the error term</a:t>
                </a:r>
              </a:p>
              <a:p>
                <a:endParaRPr lang="en-US" b="1" dirty="0">
                  <a:latin typeface="Century" panose="020406040505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EB95191A-F295-AE4E-BEBA-CE7F8DEDE7A7}"/>
                  </a:ext>
                </a:extLst>
              </p:cNvPr>
              <p:cNvSpPr>
                <a:spLocks noGrp="1" noRot="1" noChangeAspect="1" noMove="1" noResize="1" noEditPoints="1" noAdjustHandles="1" noChangeArrowheads="1" noChangeShapeType="1" noTextEdit="1"/>
              </p:cNvSpPr>
              <p:nvPr>
                <p:ph idx="1"/>
              </p:nvPr>
            </p:nvSpPr>
            <p:spPr>
              <a:xfrm>
                <a:off x="409252" y="1334002"/>
                <a:ext cx="11662348" cy="4898965"/>
              </a:xfrm>
              <a:blipFill>
                <a:blip r:embed="rId2"/>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EB440EC-56E1-EE41-B2A7-B5C385947CB1}"/>
                  </a:ext>
                </a:extLst>
              </p:cNvPr>
              <p:cNvSpPr txBox="1"/>
              <p:nvPr/>
            </p:nvSpPr>
            <p:spPr>
              <a:xfrm>
                <a:off x="503438" y="1435815"/>
                <a:ext cx="1051560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𝑦</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 </m:t>
                      </m:r>
                      <m:sSub>
                        <m:sSubPr>
                          <m:ctrlPr>
                            <a:rPr lang="en-GB" sz="240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ea typeface="Cambria Math" panose="02040503050406030204" pitchFamily="18" charset="0"/>
                            </a:rPr>
                            <m:t>𝑖</m:t>
                          </m:r>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rPr>
                            <m:t>0</m:t>
                          </m:r>
                        </m:sub>
                      </m:sSub>
                      <m:r>
                        <a:rPr lang="en-GB" sz="2400" b="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b="0" i="1">
                              <a:latin typeface="Cambria Math" panose="02040503050406030204" pitchFamily="18" charset="0"/>
                              <a:ea typeface="Cambria Math" panose="02040503050406030204" pitchFamily="18" charset="0"/>
                            </a:rPr>
                            <m:t>𝑢</m:t>
                          </m:r>
                        </m:e>
                        <m:sub>
                          <m:r>
                            <a:rPr lang="en-GB" sz="2400" b="0" i="1">
                              <a:latin typeface="Cambria Math" panose="02040503050406030204" pitchFamily="18" charset="0"/>
                              <a:ea typeface="Cambria Math" panose="02040503050406030204" pitchFamily="18" charset="0"/>
                            </a:rPr>
                            <m:t>𝑖</m:t>
                          </m:r>
                        </m:sub>
                      </m:sSub>
                      <m:r>
                        <a:rPr lang="en-GB" sz="2400" b="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b="0" i="1">
                              <a:latin typeface="Cambria Math" panose="02040503050406030204" pitchFamily="18" charset="0"/>
                              <a:ea typeface="Cambria Math" panose="02040503050406030204" pitchFamily="18" charset="0"/>
                            </a:rPr>
                            <m:t>𝑣</m:t>
                          </m:r>
                        </m:e>
                        <m:sub>
                          <m:r>
                            <a:rPr lang="en-GB" sz="2400" b="0" i="1">
                              <a:latin typeface="Cambria Math" panose="02040503050406030204" pitchFamily="18" charset="0"/>
                              <a:ea typeface="Cambria Math" panose="02040503050406030204" pitchFamily="18" charset="0"/>
                            </a:rPr>
                            <m:t>𝑖</m:t>
                          </m:r>
                        </m:sub>
                      </m:sSub>
                      <m:r>
                        <a:rPr lang="en-GB" sz="2400" b="0" i="1">
                          <a:latin typeface="Cambria Math" panose="02040503050406030204" pitchFamily="18" charset="0"/>
                          <a:ea typeface="Cambria Math" panose="02040503050406030204" pitchFamily="18" charset="0"/>
                        </a:rPr>
                        <m:t>)</m:t>
                      </m:r>
                      <m:r>
                        <a:rPr lang="en-GB" sz="2400" b="0" i="0" smtClean="0">
                          <a:latin typeface="Cambria Math" panose="02040503050406030204" pitchFamily="18" charset="0"/>
                        </a:rPr>
                        <m:t>+</m:t>
                      </m:r>
                      <m:sSub>
                        <m:sSubPr>
                          <m:ctrlPr>
                            <a:rPr lang="en-GB" sz="2400" i="1">
                              <a:latin typeface="Cambria Math" panose="02040503050406030204" pitchFamily="18" charset="0"/>
                            </a:rPr>
                          </m:ctrlPr>
                        </m:sSubPr>
                        <m:e>
                          <m:r>
                            <a:rPr lang="en-GB" sz="2400" b="0" i="1">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ea typeface="Cambria Math" panose="02040503050406030204" pitchFamily="18" charset="0"/>
                            </a:rPr>
                            <m:t>𝑖</m:t>
                          </m:r>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1</m:t>
                          </m:r>
                        </m:sub>
                      </m:sSub>
                      <m:r>
                        <a:rPr lang="en-GB" sz="2400" b="0" i="1" smtClean="0">
                          <a:latin typeface="Cambria Math" panose="02040503050406030204" pitchFamily="18" charset="0"/>
                          <a:ea typeface="Cambria Math" panose="02040503050406030204" pitchFamily="18" charset="0"/>
                        </a:rPr>
                        <m:t>(</m:t>
                      </m:r>
                      <m:sSub>
                        <m:sSubPr>
                          <m:ctrlPr>
                            <a:rPr lang="en-GB" sz="240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𝑢</m:t>
                          </m:r>
                        </m:e>
                        <m:sub>
                          <m:r>
                            <a:rPr lang="en-GB" sz="2400" b="0" i="1" smtClean="0">
                              <a:latin typeface="Cambria Math" panose="02040503050406030204" pitchFamily="18" charset="0"/>
                              <a:ea typeface="Cambria Math" panose="02040503050406030204" pitchFamily="18" charset="0"/>
                            </a:rPr>
                            <m:t>𝑖</m:t>
                          </m:r>
                        </m:sub>
                      </m:sSub>
                      <m:r>
                        <a:rPr lang="en-GB" sz="2400" b="0" i="1" smtClean="0">
                          <a:latin typeface="Cambria Math" panose="02040503050406030204" pitchFamily="18" charset="0"/>
                          <a:ea typeface="Cambria Math" panose="02040503050406030204" pitchFamily="18" charset="0"/>
                        </a:rPr>
                        <m:t>,</m:t>
                      </m:r>
                      <m:sSub>
                        <m:sSubPr>
                          <m:ctrlPr>
                            <a:rPr lang="en-GB" sz="240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𝑣</m:t>
                          </m:r>
                        </m:e>
                        <m:sub>
                          <m:r>
                            <a:rPr lang="en-GB" sz="2400" b="0" i="1" smtClean="0">
                              <a:latin typeface="Cambria Math" panose="02040503050406030204" pitchFamily="18" charset="0"/>
                              <a:ea typeface="Cambria Math" panose="02040503050406030204" pitchFamily="18" charset="0"/>
                            </a:rPr>
                            <m:t>𝑖</m:t>
                          </m:r>
                        </m:sub>
                      </m:sSub>
                      <m:r>
                        <a:rPr lang="en-GB" sz="2400" b="0" i="1" smtClean="0">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rPr>
                          </m:ctrlPr>
                        </m:sSubPr>
                        <m:e>
                          <m:r>
                            <a:rPr lang="en-GB" sz="2400" b="0" i="1">
                              <a:latin typeface="Cambria Math" panose="02040503050406030204" pitchFamily="18" charset="0"/>
                            </a:rPr>
                            <m:t>𝑥</m:t>
                          </m:r>
                        </m:e>
                        <m:sub>
                          <m:r>
                            <a:rPr lang="en-GB" sz="2400" b="0" i="1" smtClean="0">
                              <a:latin typeface="Cambria Math" panose="02040503050406030204" pitchFamily="18" charset="0"/>
                            </a:rPr>
                            <m:t>𝑖</m:t>
                          </m:r>
                          <m:r>
                            <a:rPr lang="en-GB" sz="2400" b="0" i="1" smtClean="0">
                              <a:latin typeface="Cambria Math" panose="02040503050406030204" pitchFamily="18" charset="0"/>
                            </a:rPr>
                            <m:t>,</m:t>
                          </m:r>
                          <m:r>
                            <a:rPr lang="en-GB" sz="2400" b="0" i="1" smtClean="0">
                              <a:latin typeface="Cambria Math" panose="02040503050406030204" pitchFamily="18" charset="0"/>
                            </a:rPr>
                            <m:t>1</m:t>
                          </m:r>
                        </m:sub>
                      </m:sSub>
                      <m:r>
                        <a:rPr lang="en-GB" sz="2400" b="0" i="1" smtClean="0">
                          <a:latin typeface="Cambria Math" panose="02040503050406030204" pitchFamily="18" charset="0"/>
                        </a:rPr>
                        <m:t>+</m:t>
                      </m:r>
                      <m:sSub>
                        <m:sSubPr>
                          <m:ctrlPr>
                            <a:rPr lang="en-GB" sz="2400" i="1">
                              <a:latin typeface="Cambria Math" panose="02040503050406030204" pitchFamily="18" charset="0"/>
                            </a:rPr>
                          </m:ctrlPr>
                        </m:sSubPr>
                        <m:e>
                          <m:r>
                            <a:rPr lang="en-GB" sz="2400" b="0" i="1">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ea typeface="Cambria Math" panose="02040503050406030204" pitchFamily="18" charset="0"/>
                            </a:rPr>
                            <m:t>𝑖</m:t>
                          </m:r>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2</m:t>
                          </m:r>
                        </m:sub>
                      </m:sSub>
                      <m:r>
                        <a:rPr lang="en-GB" sz="2400" b="0" i="1" smtClean="0">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𝑢</m:t>
                          </m:r>
                        </m:e>
                        <m:sub>
                          <m:r>
                            <a:rPr lang="en-GB" sz="2400" b="0" i="1" smtClean="0">
                              <a:latin typeface="Cambria Math" panose="02040503050406030204" pitchFamily="18" charset="0"/>
                              <a:ea typeface="Cambria Math" panose="02040503050406030204" pitchFamily="18" charset="0"/>
                            </a:rPr>
                            <m:t>𝑖</m:t>
                          </m:r>
                        </m:sub>
                      </m:sSub>
                      <m:r>
                        <a:rPr lang="en-GB" sz="2400" b="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𝑣</m:t>
                          </m:r>
                        </m:e>
                        <m:sub>
                          <m:r>
                            <a:rPr lang="en-GB" sz="2400" b="0" i="1" smtClean="0">
                              <a:latin typeface="Cambria Math" panose="02040503050406030204" pitchFamily="18" charset="0"/>
                              <a:ea typeface="Cambria Math" panose="02040503050406030204" pitchFamily="18" charset="0"/>
                            </a:rPr>
                            <m:t>𝑖</m:t>
                          </m:r>
                        </m:sub>
                      </m:sSub>
                      <m:r>
                        <a:rPr lang="en-GB" sz="2400" b="0" i="1" smtClean="0">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rPr>
                          </m:ctrlPr>
                        </m:sSubPr>
                        <m:e>
                          <m:r>
                            <a:rPr lang="en-GB" sz="2400" b="0" i="1">
                              <a:latin typeface="Cambria Math" panose="02040503050406030204" pitchFamily="18" charset="0"/>
                            </a:rPr>
                            <m:t>𝑥</m:t>
                          </m:r>
                        </m:e>
                        <m:sub>
                          <m:r>
                            <a:rPr lang="en-GB" sz="2400" b="0" i="1" smtClean="0">
                              <a:latin typeface="Cambria Math" panose="02040503050406030204" pitchFamily="18" charset="0"/>
                            </a:rPr>
                            <m:t>𝑖</m:t>
                          </m:r>
                          <m:r>
                            <a:rPr lang="en-GB" sz="2400" b="0" i="1" smtClean="0">
                              <a:latin typeface="Cambria Math" panose="02040503050406030204" pitchFamily="18" charset="0"/>
                            </a:rPr>
                            <m:t>,</m:t>
                          </m:r>
                          <m:r>
                            <a:rPr lang="en-GB" sz="2400" b="0" i="1" smtClean="0">
                              <a:latin typeface="Cambria Math" panose="02040503050406030204" pitchFamily="18" charset="0"/>
                            </a:rPr>
                            <m:t>2</m:t>
                          </m:r>
                        </m:sub>
                      </m:sSub>
                      <m:r>
                        <a:rPr lang="en-GB" sz="2400" b="0" i="0" smtClean="0">
                          <a:latin typeface="Cambria Math" panose="020405030504060302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𝑖</m:t>
                          </m:r>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𝑘</m:t>
                          </m:r>
                        </m:sub>
                      </m:sSub>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𝑢</m:t>
                          </m:r>
                        </m:e>
                        <m:sub>
                          <m:r>
                            <a:rPr lang="en-GB" sz="2400" i="1">
                              <a:latin typeface="Cambria Math" panose="02040503050406030204" pitchFamily="18" charset="0"/>
                              <a:ea typeface="Cambria Math" panose="02040503050406030204" pitchFamily="18" charset="0"/>
                            </a:rPr>
                            <m:t>𝑖</m:t>
                          </m:r>
                        </m:sub>
                      </m:sSub>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𝑣</m:t>
                          </m:r>
                        </m:e>
                        <m:sub>
                          <m:r>
                            <a:rPr lang="en-GB" sz="2400" i="1">
                              <a:latin typeface="Cambria Math" panose="02040503050406030204" pitchFamily="18" charset="0"/>
                              <a:ea typeface="Cambria Math" panose="02040503050406030204" pitchFamily="18" charset="0"/>
                            </a:rPr>
                            <m:t>𝑖</m:t>
                          </m:r>
                        </m:sub>
                      </m:sSub>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rPr>
                            <m:t>𝑥</m:t>
                          </m:r>
                        </m:e>
                        <m:sub>
                          <m:r>
                            <a:rPr lang="en-GB" sz="2400" i="1">
                              <a:latin typeface="Cambria Math" panose="02040503050406030204" pitchFamily="18" charset="0"/>
                            </a:rPr>
                            <m:t>𝑖</m:t>
                          </m:r>
                          <m:r>
                            <a:rPr lang="en-GB" sz="2400" b="0" i="1" smtClean="0">
                              <a:latin typeface="Cambria Math" panose="02040503050406030204" pitchFamily="18" charset="0"/>
                            </a:rPr>
                            <m:t>,</m:t>
                          </m:r>
                          <m:r>
                            <a:rPr lang="en-GB" sz="2400" b="0" i="1" smtClean="0">
                              <a:latin typeface="Cambria Math" panose="02040503050406030204" pitchFamily="18" charset="0"/>
                            </a:rPr>
                            <m:t>𝑘</m:t>
                          </m:r>
                        </m:sub>
                      </m:sSub>
                      <m:r>
                        <a:rPr lang="en-GB" sz="2400" b="0" i="0"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𝜀</m:t>
                          </m:r>
                        </m:e>
                        <m:sub>
                          <m:r>
                            <a:rPr lang="en-GB" sz="2400" b="0" i="1" smtClean="0">
                              <a:latin typeface="Cambria Math" panose="02040503050406030204" pitchFamily="18" charset="0"/>
                            </a:rPr>
                            <m:t>𝑖</m:t>
                          </m:r>
                        </m:sub>
                      </m:sSub>
                    </m:oMath>
                  </m:oMathPara>
                </a14:m>
                <a:endParaRPr lang="en-US" sz="2400" dirty="0"/>
              </a:p>
            </p:txBody>
          </p:sp>
        </mc:Choice>
        <mc:Fallback>
          <p:sp>
            <p:nvSpPr>
              <p:cNvPr id="5" name="TextBox 4">
                <a:extLst>
                  <a:ext uri="{FF2B5EF4-FFF2-40B4-BE49-F238E27FC236}">
                    <a16:creationId xmlns:a16="http://schemas.microsoft.com/office/drawing/2014/main" id="{FEB440EC-56E1-EE41-B2A7-B5C385947CB1}"/>
                  </a:ext>
                </a:extLst>
              </p:cNvPr>
              <p:cNvSpPr txBox="1">
                <a:spLocks noRot="1" noChangeAspect="1" noMove="1" noResize="1" noEditPoints="1" noAdjustHandles="1" noChangeArrowheads="1" noChangeShapeType="1" noTextEdit="1"/>
              </p:cNvSpPr>
              <p:nvPr/>
            </p:nvSpPr>
            <p:spPr>
              <a:xfrm>
                <a:off x="503438" y="1435815"/>
                <a:ext cx="10515600" cy="477888"/>
              </a:xfrm>
              <a:prstGeom prst="rect">
                <a:avLst/>
              </a:prstGeom>
              <a:blipFill>
                <a:blip r:embed="rId3"/>
                <a:stretch>
                  <a:fillRect b="-18421"/>
                </a:stretch>
              </a:blipFill>
            </p:spPr>
            <p:txBody>
              <a:bodyPr/>
              <a:lstStyle/>
              <a:p>
                <a:r>
                  <a:rPr lang="en-GB">
                    <a:noFill/>
                  </a:rPr>
                  <a:t> </a:t>
                </a:r>
              </a:p>
            </p:txBody>
          </p:sp>
        </mc:Fallback>
      </mc:AlternateContent>
      <p:sp>
        <p:nvSpPr>
          <p:cNvPr id="6" name="Slide Number Placeholder 3">
            <a:extLst>
              <a:ext uri="{FF2B5EF4-FFF2-40B4-BE49-F238E27FC236}">
                <a16:creationId xmlns:a16="http://schemas.microsoft.com/office/drawing/2014/main" id="{901AB523-AAF2-84B2-ED51-4886DF8E250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63636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6525097-BD9E-2844-915E-56493ECB3EE4}"/>
                  </a:ext>
                </a:extLst>
              </p:cNvPr>
              <p:cNvSpPr txBox="1"/>
              <p:nvPr/>
            </p:nvSpPr>
            <p:spPr>
              <a:xfrm>
                <a:off x="7578889" y="143994"/>
                <a:ext cx="4490512" cy="5016758"/>
              </a:xfrm>
              <a:prstGeom prst="rect">
                <a:avLst/>
              </a:prstGeom>
              <a:solidFill>
                <a:schemeClr val="accent1">
                  <a:lumMod val="40000"/>
                  <a:lumOff val="6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Notes: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Let </a:t>
                </a:r>
                <a14:m>
                  <m:oMath xmlns:m="http://schemas.openxmlformats.org/officeDocument/2006/math">
                    <m:r>
                      <a:rPr lang="en-GB" sz="1600" i="1" dirty="0" smtClean="0">
                        <a:latin typeface="Cambria Math" panose="02040503050406030204" pitchFamily="18" charset="0"/>
                        <a:ea typeface="Helvetica Neue" panose="02000503000000020004" pitchFamily="2" charset="0"/>
                        <a:cs typeface="Helvetica Neue" panose="02000503000000020004" pitchFamily="2" charset="0"/>
                      </a:rPr>
                      <m:t>𝑌</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be some dependent variable that is continuous and normally distributed, where there are 16 observation for </a:t>
                </a:r>
                <a14:m>
                  <m:oMath xmlns:m="http://schemas.openxmlformats.org/officeDocument/2006/math">
                    <m:r>
                      <a:rPr lang="en-GB" sz="1600" i="1" dirty="0" smtClean="0">
                        <a:latin typeface="Cambria Math" panose="02040503050406030204" pitchFamily="18" charset="0"/>
                        <a:ea typeface="Helvetica Neue" panose="02000503000000020004" pitchFamily="2" charset="0"/>
                        <a:cs typeface="Helvetica Neue" panose="02000503000000020004" pitchFamily="2" charset="0"/>
                      </a:rPr>
                      <m:t>𝑌</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at some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i</a:t>
                </a:r>
                <a:r>
                  <a:rPr lang="en-GB" sz="1600" dirty="0">
                    <a:latin typeface="Helvetica Neue" panose="02000503000000020004" pitchFamily="2" charset="0"/>
                    <a:ea typeface="Helvetica Neue" panose="02000503000000020004" pitchFamily="2" charset="0"/>
                    <a:cs typeface="Helvetica Neue" panose="02000503000000020004" pitchFamily="2" charset="0"/>
                  </a:rPr>
                  <a:t>-location (i.e. </a:t>
                </a:r>
                <a14:m>
                  <m:oMath xmlns:m="http://schemas.openxmlformats.org/officeDocument/2006/math">
                    <m:sSub>
                      <m:sSubPr>
                        <m:ctrlPr>
                          <a:rPr lang="en-GB" sz="1600" b="1" i="1" smtClean="0">
                            <a:solidFill>
                              <a:schemeClr val="tx1"/>
                            </a:solidFill>
                            <a:latin typeface="Cambria Math" panose="02040503050406030204" pitchFamily="18" charset="0"/>
                            <a:ea typeface="Cambria Math" panose="02040503050406030204" pitchFamily="18" charset="0"/>
                          </a:rPr>
                        </m:ctrlPr>
                      </m:sSubPr>
                      <m:e>
                        <m:r>
                          <a:rPr lang="en-GB" sz="1600" b="1" i="1" smtClean="0">
                            <a:solidFill>
                              <a:schemeClr val="tx1"/>
                            </a:solidFill>
                            <a:latin typeface="Cambria Math" panose="02040503050406030204" pitchFamily="18" charset="0"/>
                            <a:ea typeface="Cambria Math" panose="02040503050406030204" pitchFamily="18" charset="0"/>
                          </a:rPr>
                          <m:t>𝒚</m:t>
                        </m:r>
                      </m:e>
                      <m:sub>
                        <m:r>
                          <a:rPr lang="en-GB" sz="1600" b="1" i="1" smtClean="0">
                            <a:solidFill>
                              <a:schemeClr val="tx1"/>
                            </a:solidFill>
                            <a:latin typeface="Cambria Math" panose="02040503050406030204" pitchFamily="18" charset="0"/>
                            <a:ea typeface="Cambria Math" panose="02040503050406030204" pitchFamily="18" charset="0"/>
                          </a:rPr>
                          <m:t>𝟏</m:t>
                        </m:r>
                      </m:sub>
                    </m:sSub>
                    <m:r>
                      <a:rPr lang="en-GB" sz="1600" b="1" i="1" smtClean="0">
                        <a:solidFill>
                          <a:schemeClr val="tx1"/>
                        </a:solidFill>
                        <a:latin typeface="Cambria Math" panose="02040503050406030204" pitchFamily="18" charset="0"/>
                        <a:ea typeface="Cambria Math" panose="02040503050406030204" pitchFamily="18" charset="0"/>
                      </a:rPr>
                      <m:t>,</m:t>
                    </m:r>
                    <m:sSub>
                      <m:sSubPr>
                        <m:ctrlPr>
                          <a:rPr lang="en-GB" sz="1600" b="1" i="1">
                            <a:latin typeface="Cambria Math" panose="02040503050406030204" pitchFamily="18" charset="0"/>
                            <a:ea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𝒚</m:t>
                        </m:r>
                      </m:e>
                      <m:sub>
                        <m:r>
                          <a:rPr lang="en-GB" sz="1600" b="1" i="1" smtClean="0">
                            <a:latin typeface="Cambria Math" panose="02040503050406030204" pitchFamily="18" charset="0"/>
                            <a:ea typeface="Cambria Math" panose="02040503050406030204" pitchFamily="18" charset="0"/>
                          </a:rPr>
                          <m:t>𝟐</m:t>
                        </m:r>
                      </m:sub>
                    </m:sSub>
                    <m:r>
                      <a:rPr lang="en-GB" sz="1600" b="1" i="1" smtClean="0">
                        <a:latin typeface="Cambria Math" panose="02040503050406030204" pitchFamily="18" charset="0"/>
                        <a:ea typeface="Cambria Math" panose="02040503050406030204" pitchFamily="18" charset="0"/>
                      </a:rPr>
                      <m:t>… </m:t>
                    </m:r>
                    <m:sSub>
                      <m:sSubPr>
                        <m:ctrlPr>
                          <a:rPr lang="en-GB" sz="1600" b="1" i="1" smtClean="0">
                            <a:latin typeface="Cambria Math" panose="02040503050406030204" pitchFamily="18" charset="0"/>
                            <a:ea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𝒚</m:t>
                        </m:r>
                      </m:e>
                      <m:sub>
                        <m:r>
                          <a:rPr lang="en-GB" sz="1600" b="1" i="1" smtClean="0">
                            <a:latin typeface="Cambria Math" panose="02040503050406030204" pitchFamily="18" charset="0"/>
                            <a:ea typeface="Cambria Math" panose="02040503050406030204" pitchFamily="18" charset="0"/>
                          </a:rPr>
                          <m:t>𝟏𝟔</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For example: Averaged house price (£)</a:t>
                </a:r>
              </a:p>
              <a:p>
                <a:pPr marL="285750" indent="-285750">
                  <a:buFont typeface="Arial" panose="020B0604020202020204" pitchFamily="34" charset="0"/>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Let </a:t>
                </a:r>
                <a14:m>
                  <m:oMath xmlns:m="http://schemas.openxmlformats.org/officeDocument/2006/math">
                    <m:r>
                      <a:rPr lang="en-GB" sz="1600" b="0" i="1" dirty="0" smtClean="0">
                        <a:latin typeface="Cambria Math" panose="02040503050406030204" pitchFamily="18" charset="0"/>
                        <a:ea typeface="Helvetica Neue" panose="02000503000000020004" pitchFamily="2" charset="0"/>
                        <a:cs typeface="Helvetica Neue" panose="02000503000000020004" pitchFamily="2" charset="0"/>
                      </a:rPr>
                      <m:t>𝑋</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be some k</a:t>
                </a:r>
                <a:r>
                  <a:rPr lang="en-GB" sz="1600" baseline="30000" dirty="0">
                    <a:latin typeface="Helvetica Neue" panose="02000503000000020004" pitchFamily="2" charset="0"/>
                    <a:ea typeface="Helvetica Neue" panose="02000503000000020004" pitchFamily="2" charset="0"/>
                    <a:cs typeface="Helvetica Neue" panose="02000503000000020004" pitchFamily="2" charset="0"/>
                  </a:rPr>
                  <a:t>th </a:t>
                </a:r>
                <a:r>
                  <a:rPr lang="en-GB" sz="1600" dirty="0">
                    <a:latin typeface="Helvetica Neue" panose="02000503000000020004" pitchFamily="2" charset="0"/>
                    <a:ea typeface="Helvetica Neue" panose="02000503000000020004" pitchFamily="2" charset="0"/>
                    <a:cs typeface="Helvetica Neue" panose="02000503000000020004" pitchFamily="2" charset="0"/>
                  </a:rPr>
                  <a:t>independent variable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x</a:t>
                </a:r>
                <a:r>
                  <a:rPr lang="en-GB" sz="1600" baseline="-25000" dirty="0" err="1">
                    <a:latin typeface="Helvetica Neue" panose="02000503000000020004" pitchFamily="2" charset="0"/>
                    <a:ea typeface="Helvetica Neue" panose="02000503000000020004" pitchFamily="2" charset="0"/>
                    <a:cs typeface="Helvetica Neue" panose="02000503000000020004" pitchFamily="2" charset="0"/>
                  </a:rPr>
                  <a:t>i,k</a:t>
                </a:r>
                <a:r>
                  <a:rPr lang="en-GB" sz="1600" dirty="0">
                    <a:latin typeface="Helvetica Neue" panose="02000503000000020004" pitchFamily="2" charset="0"/>
                    <a:ea typeface="Helvetica Neue" panose="02000503000000020004" pitchFamily="2" charset="0"/>
                    <a:cs typeface="Helvetica Neue" panose="02000503000000020004" pitchFamily="2" charset="0"/>
                  </a:rPr>
                  <a:t>, (in this case k = 1) where there are 16 locations for </a:t>
                </a:r>
                <a14:m>
                  <m:oMath xmlns:m="http://schemas.openxmlformats.org/officeDocument/2006/math">
                    <m:r>
                      <a:rPr lang="en-GB" sz="1600" b="0" i="1" dirty="0" smtClean="0">
                        <a:latin typeface="Cambria Math" panose="02040503050406030204" pitchFamily="18" charset="0"/>
                        <a:ea typeface="Helvetica Neue" panose="02000503000000020004" pitchFamily="2" charset="0"/>
                        <a:cs typeface="Helvetica Neue" panose="02000503000000020004" pitchFamily="2" charset="0"/>
                      </a:rPr>
                      <m:t>𝑋</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(i.e. </a:t>
                </a:r>
                <a14:m>
                  <m:oMath xmlns:m="http://schemas.openxmlformats.org/officeDocument/2006/math">
                    <m:sSub>
                      <m:sSubPr>
                        <m:ctrlPr>
                          <a:rPr lang="en-GB" sz="1600" b="1" i="1" smtClean="0">
                            <a:solidFill>
                              <a:schemeClr val="tx1"/>
                            </a:solidFill>
                            <a:latin typeface="Cambria Math" panose="02040503050406030204" pitchFamily="18" charset="0"/>
                            <a:ea typeface="Cambria Math" panose="02040503050406030204" pitchFamily="18" charset="0"/>
                          </a:rPr>
                        </m:ctrlPr>
                      </m:sSubPr>
                      <m:e>
                        <m:r>
                          <a:rPr lang="en-GB" sz="1600" b="1" i="1" smtClean="0">
                            <a:solidFill>
                              <a:schemeClr val="tx1"/>
                            </a:solidFill>
                            <a:latin typeface="Cambria Math" panose="02040503050406030204" pitchFamily="18" charset="0"/>
                            <a:ea typeface="Cambria Math" panose="02040503050406030204" pitchFamily="18" charset="0"/>
                          </a:rPr>
                          <m:t>𝒙</m:t>
                        </m:r>
                      </m:e>
                      <m:sub>
                        <m:r>
                          <a:rPr lang="en-GB" sz="1600" b="1" i="1" smtClean="0">
                            <a:solidFill>
                              <a:schemeClr val="tx1"/>
                            </a:solidFill>
                            <a:latin typeface="Cambria Math" panose="02040503050406030204" pitchFamily="18" charset="0"/>
                            <a:ea typeface="Cambria Math" panose="02040503050406030204" pitchFamily="18" charset="0"/>
                          </a:rPr>
                          <m:t>𝟏</m:t>
                        </m:r>
                        <m:r>
                          <a:rPr lang="en-GB" sz="1600" b="1" i="1" smtClean="0">
                            <a:solidFill>
                              <a:schemeClr val="tx1"/>
                            </a:solidFill>
                            <a:latin typeface="Cambria Math" panose="02040503050406030204" pitchFamily="18" charset="0"/>
                            <a:ea typeface="Cambria Math" panose="02040503050406030204" pitchFamily="18" charset="0"/>
                          </a:rPr>
                          <m:t>,</m:t>
                        </m:r>
                        <m:r>
                          <a:rPr lang="en-GB" sz="1600" b="1" i="1" smtClean="0">
                            <a:solidFill>
                              <a:schemeClr val="tx1"/>
                            </a:solidFill>
                            <a:latin typeface="Cambria Math" panose="02040503050406030204" pitchFamily="18" charset="0"/>
                            <a:ea typeface="Cambria Math" panose="02040503050406030204" pitchFamily="18" charset="0"/>
                          </a:rPr>
                          <m:t>𝟏</m:t>
                        </m:r>
                      </m:sub>
                    </m:sSub>
                    <m:r>
                      <a:rPr lang="en-GB" sz="1600" b="1" i="1" smtClean="0">
                        <a:solidFill>
                          <a:schemeClr val="tx1"/>
                        </a:solidFill>
                        <a:latin typeface="Cambria Math" panose="02040503050406030204" pitchFamily="18" charset="0"/>
                        <a:ea typeface="Cambria Math" panose="02040503050406030204" pitchFamily="18" charset="0"/>
                      </a:rPr>
                      <m:t>,</m:t>
                    </m:r>
                    <m:sSub>
                      <m:sSubPr>
                        <m:ctrlPr>
                          <a:rPr lang="en-GB" sz="1600" b="1" i="1">
                            <a:latin typeface="Cambria Math" panose="02040503050406030204" pitchFamily="18" charset="0"/>
                            <a:ea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𝒙</m:t>
                        </m:r>
                      </m:e>
                      <m:sub>
                        <m:r>
                          <a:rPr lang="en-GB" sz="1600" b="1" i="1" smtClean="0">
                            <a:latin typeface="Cambria Math" panose="02040503050406030204" pitchFamily="18" charset="0"/>
                            <a:ea typeface="Cambria Math" panose="02040503050406030204" pitchFamily="18" charset="0"/>
                          </a:rPr>
                          <m:t>𝟐</m:t>
                        </m:r>
                        <m:r>
                          <a:rPr lang="en-GB" sz="1600" b="1" i="1" smtClean="0">
                            <a:latin typeface="Cambria Math" panose="02040503050406030204" pitchFamily="18" charset="0"/>
                            <a:ea typeface="Cambria Math" panose="02040503050406030204" pitchFamily="18" charset="0"/>
                          </a:rPr>
                          <m:t>,</m:t>
                        </m:r>
                        <m:r>
                          <a:rPr lang="en-GB" sz="1600" b="1" i="1" smtClean="0">
                            <a:latin typeface="Cambria Math" panose="02040503050406030204" pitchFamily="18" charset="0"/>
                            <a:ea typeface="Cambria Math" panose="02040503050406030204" pitchFamily="18" charset="0"/>
                          </a:rPr>
                          <m:t>𝟏</m:t>
                        </m:r>
                      </m:sub>
                    </m:sSub>
                    <m:r>
                      <a:rPr lang="en-GB" sz="1600" b="1" i="1" smtClean="0">
                        <a:latin typeface="Cambria Math" panose="02040503050406030204" pitchFamily="18" charset="0"/>
                        <a:ea typeface="Cambria Math" panose="02040503050406030204" pitchFamily="18" charset="0"/>
                      </a:rPr>
                      <m:t>… </m:t>
                    </m:r>
                    <m:sSub>
                      <m:sSubPr>
                        <m:ctrlPr>
                          <a:rPr lang="en-GB" sz="1600" b="1" i="1" smtClean="0">
                            <a:latin typeface="Cambria Math" panose="02040503050406030204" pitchFamily="18" charset="0"/>
                            <a:ea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𝒙</m:t>
                        </m:r>
                      </m:e>
                      <m:sub>
                        <m:r>
                          <a:rPr lang="en-GB" sz="1600" b="1" i="1" smtClean="0">
                            <a:latin typeface="Cambria Math" panose="02040503050406030204" pitchFamily="18" charset="0"/>
                            <a:ea typeface="Cambria Math" panose="02040503050406030204" pitchFamily="18" charset="0"/>
                          </a:rPr>
                          <m:t>𝟏𝟔</m:t>
                        </m:r>
                        <m:r>
                          <a:rPr lang="en-GB" sz="1600" b="1" i="1" smtClean="0">
                            <a:latin typeface="Cambria Math" panose="02040503050406030204" pitchFamily="18" charset="0"/>
                            <a:ea typeface="Cambria Math" panose="02040503050406030204" pitchFamily="18" charset="0"/>
                          </a:rPr>
                          <m:t>,</m:t>
                        </m:r>
                        <m:r>
                          <a:rPr lang="en-GB" sz="1600" b="1" i="1" smtClean="0">
                            <a:latin typeface="Cambria Math" panose="02040503050406030204" pitchFamily="18" charset="0"/>
                            <a:ea typeface="Cambria Math" panose="02040503050406030204" pitchFamily="18" charset="0"/>
                          </a:rPr>
                          <m:t>𝟏</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For example: Socioeconomic deprivation score</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Research question: </a:t>
                </a:r>
                <a:r>
                  <a:rPr lang="en-GB" sz="1600" dirty="0">
                    <a:latin typeface="Helvetica Neue" panose="02000503000000020004" pitchFamily="2" charset="0"/>
                    <a:ea typeface="Helvetica Neue" panose="02000503000000020004" pitchFamily="2" charset="0"/>
                    <a:cs typeface="Helvetica Neue" panose="02000503000000020004" pitchFamily="2" charset="0"/>
                  </a:rPr>
                  <a:t>To investigate 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geospatial</a:t>
                </a:r>
                <a:r>
                  <a:rPr lang="en-GB" sz="1600" dirty="0">
                    <a:latin typeface="Helvetica Neue" panose="02000503000000020004" pitchFamily="2" charset="0"/>
                    <a:ea typeface="Helvetica Neue" panose="02000503000000020004" pitchFamily="2" charset="0"/>
                    <a:cs typeface="Helvetica Neue" panose="02000503000000020004" pitchFamily="2" charset="0"/>
                  </a:rPr>
                  <a:t> impacts of socioeconomic deprivation on house price in each area in this hypothetical study area. </a:t>
                </a:r>
              </a:p>
            </p:txBody>
          </p:sp>
        </mc:Choice>
        <mc:Fallback xmlns="">
          <p:sp>
            <p:nvSpPr>
              <p:cNvPr id="64" name="TextBox 63">
                <a:extLst>
                  <a:ext uri="{FF2B5EF4-FFF2-40B4-BE49-F238E27FC236}">
                    <a16:creationId xmlns:a16="http://schemas.microsoft.com/office/drawing/2014/main" id="{A6525097-BD9E-2844-915E-56493ECB3EE4}"/>
                  </a:ext>
                </a:extLst>
              </p:cNvPr>
              <p:cNvSpPr txBox="1">
                <a:spLocks noRot="1" noChangeAspect="1" noMove="1" noResize="1" noEditPoints="1" noAdjustHandles="1" noChangeArrowheads="1" noChangeShapeType="1" noTextEdit="1"/>
              </p:cNvSpPr>
              <p:nvPr/>
            </p:nvSpPr>
            <p:spPr>
              <a:xfrm>
                <a:off x="7578889" y="143994"/>
                <a:ext cx="4490512" cy="5016758"/>
              </a:xfrm>
              <a:prstGeom prst="rect">
                <a:avLst/>
              </a:prstGeom>
              <a:blipFill>
                <a:blip r:embed="rId3"/>
                <a:stretch>
                  <a:fillRect l="-563" t="-253" r="-1690" b="-758"/>
                </a:stretch>
              </a:blipFill>
            </p:spPr>
            <p:txBody>
              <a:bodyPr/>
              <a:lstStyle/>
              <a:p>
                <a:r>
                  <a:rPr lang="en-GB">
                    <a:noFill/>
                  </a:rPr>
                  <a:t> </a:t>
                </a:r>
              </a:p>
            </p:txBody>
          </p:sp>
        </mc:Fallback>
      </mc:AlternateContent>
      <p:sp>
        <p:nvSpPr>
          <p:cNvPr id="3" name="Slide Number Placeholder 3">
            <a:extLst>
              <a:ext uri="{FF2B5EF4-FFF2-40B4-BE49-F238E27FC236}">
                <a16:creationId xmlns:a16="http://schemas.microsoft.com/office/drawing/2014/main" id="{E2043FF8-A76E-43AD-3477-1F09C6B0EC9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Map&#10;&#10;Description automatically generated">
            <a:extLst>
              <a:ext uri="{FF2B5EF4-FFF2-40B4-BE49-F238E27FC236}">
                <a16:creationId xmlns:a16="http://schemas.microsoft.com/office/drawing/2014/main" id="{2134C79D-EDC1-DE31-A69C-D39A4159E078}"/>
              </a:ext>
            </a:extLst>
          </p:cNvPr>
          <p:cNvPicPr>
            <a:picLocks noChangeAspect="1"/>
          </p:cNvPicPr>
          <p:nvPr/>
        </p:nvPicPr>
        <p:blipFill rotWithShape="1">
          <a:blip r:embed="rId4"/>
          <a:srcRect l="13930" r="17297"/>
          <a:stretch/>
        </p:blipFill>
        <p:spPr>
          <a:xfrm>
            <a:off x="229236" y="609278"/>
            <a:ext cx="7285589" cy="6077477"/>
          </a:xfrm>
          <a:prstGeom prst="rect">
            <a:avLst/>
          </a:prstGeom>
        </p:spPr>
      </p:pic>
      <p:sp>
        <p:nvSpPr>
          <p:cNvPr id="43" name="TextBox 42">
            <a:extLst>
              <a:ext uri="{FF2B5EF4-FFF2-40B4-BE49-F238E27FC236}">
                <a16:creationId xmlns:a16="http://schemas.microsoft.com/office/drawing/2014/main" id="{B9905194-B927-FA6C-8785-169A78F4F7CC}"/>
              </a:ext>
            </a:extLst>
          </p:cNvPr>
          <p:cNvSpPr txBox="1"/>
          <p:nvPr/>
        </p:nvSpPr>
        <p:spPr>
          <a:xfrm>
            <a:off x="344919" y="116060"/>
            <a:ext cx="6970279" cy="338554"/>
          </a:xfrm>
          <a:prstGeom prst="rect">
            <a:avLst/>
          </a:prstGeom>
          <a:noFill/>
        </p:spPr>
        <p:txBody>
          <a:bodyPr wrap="square" rtlCol="0">
            <a:spAutoFit/>
          </a:bodyPr>
          <a:lstStyle/>
          <a:p>
            <a:pPr algn="ctr"/>
            <a:r>
              <a:rPr lang="en-GB" sz="1600" b="1" dirty="0">
                <a:latin typeface="Helvetica Neue" panose="02000503000000020004" pitchFamily="2" charset="0"/>
                <a:ea typeface="Helvetica Neue" panose="02000503000000020004" pitchFamily="2" charset="0"/>
                <a:cs typeface="Helvetica Neue" panose="02000503000000020004" pitchFamily="2" charset="0"/>
              </a:rPr>
              <a:t>Suppose we have a hypothetical study area with 16 areas</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5332887-FC78-44D8-A895-2384677C36B9}"/>
                  </a:ext>
                </a:extLst>
              </p:cNvPr>
              <p:cNvSpPr txBox="1"/>
              <p:nvPr/>
            </p:nvSpPr>
            <p:spPr>
              <a:xfrm>
                <a:off x="1254504" y="2982839"/>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a:latin typeface="Cambria Math" panose="02040503050406030204" pitchFamily="18" charset="0"/>
                              <a:ea typeface="Cambria Math" panose="02040503050406030204" pitchFamily="18" charset="0"/>
                            </a:rPr>
                            <m:t>𝟏</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4" name="TextBox 43">
                <a:extLst>
                  <a:ext uri="{FF2B5EF4-FFF2-40B4-BE49-F238E27FC236}">
                    <a16:creationId xmlns:a16="http://schemas.microsoft.com/office/drawing/2014/main" id="{B5332887-FC78-44D8-A895-2384677C36B9}"/>
                  </a:ext>
                </a:extLst>
              </p:cNvPr>
              <p:cNvSpPr txBox="1">
                <a:spLocks noRot="1" noChangeAspect="1" noMove="1" noResize="1" noEditPoints="1" noAdjustHandles="1" noChangeArrowheads="1" noChangeShapeType="1" noTextEdit="1"/>
              </p:cNvSpPr>
              <p:nvPr/>
            </p:nvSpPr>
            <p:spPr>
              <a:xfrm>
                <a:off x="1254504" y="2982839"/>
                <a:ext cx="831335" cy="31720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2D64673-A9B1-7734-E88F-E55B69DB6444}"/>
                  </a:ext>
                </a:extLst>
              </p:cNvPr>
              <p:cNvSpPr txBox="1"/>
              <p:nvPr/>
            </p:nvSpPr>
            <p:spPr>
              <a:xfrm>
                <a:off x="2232429" y="1588786"/>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𝟐</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6" name="TextBox 45">
                <a:extLst>
                  <a:ext uri="{FF2B5EF4-FFF2-40B4-BE49-F238E27FC236}">
                    <a16:creationId xmlns:a16="http://schemas.microsoft.com/office/drawing/2014/main" id="{02D64673-A9B1-7734-E88F-E55B69DB6444}"/>
                  </a:ext>
                </a:extLst>
              </p:cNvPr>
              <p:cNvSpPr txBox="1">
                <a:spLocks noRot="1" noChangeAspect="1" noMove="1" noResize="1" noEditPoints="1" noAdjustHandles="1" noChangeArrowheads="1" noChangeShapeType="1" noTextEdit="1"/>
              </p:cNvSpPr>
              <p:nvPr/>
            </p:nvSpPr>
            <p:spPr>
              <a:xfrm>
                <a:off x="2232429" y="1588786"/>
                <a:ext cx="831335" cy="317203"/>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22BCADE-AE9E-8511-1D76-45414E17F2F3}"/>
                  </a:ext>
                </a:extLst>
              </p:cNvPr>
              <p:cNvSpPr txBox="1"/>
              <p:nvPr/>
            </p:nvSpPr>
            <p:spPr>
              <a:xfrm>
                <a:off x="2832531" y="2490679"/>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𝟑</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8" name="TextBox 47">
                <a:extLst>
                  <a:ext uri="{FF2B5EF4-FFF2-40B4-BE49-F238E27FC236}">
                    <a16:creationId xmlns:a16="http://schemas.microsoft.com/office/drawing/2014/main" id="{622BCADE-AE9E-8511-1D76-45414E17F2F3}"/>
                  </a:ext>
                </a:extLst>
              </p:cNvPr>
              <p:cNvSpPr txBox="1">
                <a:spLocks noRot="1" noChangeAspect="1" noMove="1" noResize="1" noEditPoints="1" noAdjustHandles="1" noChangeArrowheads="1" noChangeShapeType="1" noTextEdit="1"/>
              </p:cNvSpPr>
              <p:nvPr/>
            </p:nvSpPr>
            <p:spPr>
              <a:xfrm>
                <a:off x="2832531" y="2490679"/>
                <a:ext cx="831335" cy="317203"/>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B2DA422-2D3C-CB41-A7EC-90316E1A0351}"/>
                  </a:ext>
                </a:extLst>
              </p:cNvPr>
              <p:cNvSpPr txBox="1"/>
              <p:nvPr/>
            </p:nvSpPr>
            <p:spPr>
              <a:xfrm>
                <a:off x="4084416" y="2067650"/>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𝟒</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9" name="TextBox 48">
                <a:extLst>
                  <a:ext uri="{FF2B5EF4-FFF2-40B4-BE49-F238E27FC236}">
                    <a16:creationId xmlns:a16="http://schemas.microsoft.com/office/drawing/2014/main" id="{4B2DA422-2D3C-CB41-A7EC-90316E1A0351}"/>
                  </a:ext>
                </a:extLst>
              </p:cNvPr>
              <p:cNvSpPr txBox="1">
                <a:spLocks noRot="1" noChangeAspect="1" noMove="1" noResize="1" noEditPoints="1" noAdjustHandles="1" noChangeArrowheads="1" noChangeShapeType="1" noTextEdit="1"/>
              </p:cNvSpPr>
              <p:nvPr/>
            </p:nvSpPr>
            <p:spPr>
              <a:xfrm>
                <a:off x="4084416" y="2067650"/>
                <a:ext cx="831335" cy="317203"/>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4FD395F-F20D-57B5-4CAB-C4A36F7C7B68}"/>
                  </a:ext>
                </a:extLst>
              </p:cNvPr>
              <p:cNvSpPr txBox="1"/>
              <p:nvPr/>
            </p:nvSpPr>
            <p:spPr>
              <a:xfrm>
                <a:off x="4603554" y="1252713"/>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𝟓</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1" name="TextBox 50">
                <a:extLst>
                  <a:ext uri="{FF2B5EF4-FFF2-40B4-BE49-F238E27FC236}">
                    <a16:creationId xmlns:a16="http://schemas.microsoft.com/office/drawing/2014/main" id="{74FD395F-F20D-57B5-4CAB-C4A36F7C7B68}"/>
                  </a:ext>
                </a:extLst>
              </p:cNvPr>
              <p:cNvSpPr txBox="1">
                <a:spLocks noRot="1" noChangeAspect="1" noMove="1" noResize="1" noEditPoints="1" noAdjustHandles="1" noChangeArrowheads="1" noChangeShapeType="1" noTextEdit="1"/>
              </p:cNvSpPr>
              <p:nvPr/>
            </p:nvSpPr>
            <p:spPr>
              <a:xfrm>
                <a:off x="4603554" y="1252713"/>
                <a:ext cx="831335" cy="317203"/>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8CE11F2-94AA-0061-8945-B658A25A65E8}"/>
                  </a:ext>
                </a:extLst>
              </p:cNvPr>
              <p:cNvSpPr txBox="1"/>
              <p:nvPr/>
            </p:nvSpPr>
            <p:spPr>
              <a:xfrm>
                <a:off x="5630292" y="1057041"/>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𝟔</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4" name="TextBox 53">
                <a:extLst>
                  <a:ext uri="{FF2B5EF4-FFF2-40B4-BE49-F238E27FC236}">
                    <a16:creationId xmlns:a16="http://schemas.microsoft.com/office/drawing/2014/main" id="{C8CE11F2-94AA-0061-8945-B658A25A65E8}"/>
                  </a:ext>
                </a:extLst>
              </p:cNvPr>
              <p:cNvSpPr txBox="1">
                <a:spLocks noRot="1" noChangeAspect="1" noMove="1" noResize="1" noEditPoints="1" noAdjustHandles="1" noChangeArrowheads="1" noChangeShapeType="1" noTextEdit="1"/>
              </p:cNvSpPr>
              <p:nvPr/>
            </p:nvSpPr>
            <p:spPr>
              <a:xfrm>
                <a:off x="5630292" y="1057041"/>
                <a:ext cx="831335" cy="317203"/>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33EFB8C-6EE5-97AE-1AC8-E1D77983CD97}"/>
                  </a:ext>
                </a:extLst>
              </p:cNvPr>
              <p:cNvSpPr txBox="1"/>
              <p:nvPr/>
            </p:nvSpPr>
            <p:spPr>
              <a:xfrm>
                <a:off x="5383952" y="199709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𝟕</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𝟕</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5" name="TextBox 54">
                <a:extLst>
                  <a:ext uri="{FF2B5EF4-FFF2-40B4-BE49-F238E27FC236}">
                    <a16:creationId xmlns:a16="http://schemas.microsoft.com/office/drawing/2014/main" id="{D33EFB8C-6EE5-97AE-1AC8-E1D77983CD97}"/>
                  </a:ext>
                </a:extLst>
              </p:cNvPr>
              <p:cNvSpPr txBox="1">
                <a:spLocks noRot="1" noChangeAspect="1" noMove="1" noResize="1" noEditPoints="1" noAdjustHandles="1" noChangeArrowheads="1" noChangeShapeType="1" noTextEdit="1"/>
              </p:cNvSpPr>
              <p:nvPr/>
            </p:nvSpPr>
            <p:spPr>
              <a:xfrm>
                <a:off x="5383952" y="1997097"/>
                <a:ext cx="831335" cy="317203"/>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D674845-37E9-C6A4-4A74-FEF7AFE2C365}"/>
                  </a:ext>
                </a:extLst>
              </p:cNvPr>
              <p:cNvSpPr txBox="1"/>
              <p:nvPr/>
            </p:nvSpPr>
            <p:spPr>
              <a:xfrm>
                <a:off x="6096000" y="2927386"/>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𝟖</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𝟖</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6" name="TextBox 55">
                <a:extLst>
                  <a:ext uri="{FF2B5EF4-FFF2-40B4-BE49-F238E27FC236}">
                    <a16:creationId xmlns:a16="http://schemas.microsoft.com/office/drawing/2014/main" id="{DD674845-37E9-C6A4-4A74-FEF7AFE2C365}"/>
                  </a:ext>
                </a:extLst>
              </p:cNvPr>
              <p:cNvSpPr txBox="1">
                <a:spLocks noRot="1" noChangeAspect="1" noMove="1" noResize="1" noEditPoints="1" noAdjustHandles="1" noChangeArrowheads="1" noChangeShapeType="1" noTextEdit="1"/>
              </p:cNvSpPr>
              <p:nvPr/>
            </p:nvSpPr>
            <p:spPr>
              <a:xfrm>
                <a:off x="6096000" y="2927386"/>
                <a:ext cx="831335" cy="317203"/>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0BFD7C9-F403-127B-A3C9-841C4F8CB1B7}"/>
                  </a:ext>
                </a:extLst>
              </p:cNvPr>
              <p:cNvSpPr txBox="1"/>
              <p:nvPr/>
            </p:nvSpPr>
            <p:spPr>
              <a:xfrm>
                <a:off x="5019221" y="3132826"/>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𝟗</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𝟗</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7" name="TextBox 56">
                <a:extLst>
                  <a:ext uri="{FF2B5EF4-FFF2-40B4-BE49-F238E27FC236}">
                    <a16:creationId xmlns:a16="http://schemas.microsoft.com/office/drawing/2014/main" id="{30BFD7C9-F403-127B-A3C9-841C4F8CB1B7}"/>
                  </a:ext>
                </a:extLst>
              </p:cNvPr>
              <p:cNvSpPr txBox="1">
                <a:spLocks noRot="1" noChangeAspect="1" noMove="1" noResize="1" noEditPoints="1" noAdjustHandles="1" noChangeArrowheads="1" noChangeShapeType="1" noTextEdit="1"/>
              </p:cNvSpPr>
              <p:nvPr/>
            </p:nvSpPr>
            <p:spPr>
              <a:xfrm>
                <a:off x="5019221" y="3132826"/>
                <a:ext cx="831335" cy="317203"/>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FD4DC42-6DF7-E40C-40E6-1CFA1275C33B}"/>
                  </a:ext>
                </a:extLst>
              </p:cNvPr>
              <p:cNvSpPr txBox="1"/>
              <p:nvPr/>
            </p:nvSpPr>
            <p:spPr>
              <a:xfrm>
                <a:off x="5799619" y="464384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𝟏𝟎</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𝟏𝟎</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9" name="TextBox 58">
                <a:extLst>
                  <a:ext uri="{FF2B5EF4-FFF2-40B4-BE49-F238E27FC236}">
                    <a16:creationId xmlns:a16="http://schemas.microsoft.com/office/drawing/2014/main" id="{4FD4DC42-6DF7-E40C-40E6-1CFA1275C33B}"/>
                  </a:ext>
                </a:extLst>
              </p:cNvPr>
              <p:cNvSpPr txBox="1">
                <a:spLocks noRot="1" noChangeAspect="1" noMove="1" noResize="1" noEditPoints="1" noAdjustHandles="1" noChangeArrowheads="1" noChangeShapeType="1" noTextEdit="1"/>
              </p:cNvSpPr>
              <p:nvPr/>
            </p:nvSpPr>
            <p:spPr>
              <a:xfrm>
                <a:off x="5799619" y="4643842"/>
                <a:ext cx="831335" cy="317203"/>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328F221-35F7-8338-A665-9ABACAFECD7F}"/>
                  </a:ext>
                </a:extLst>
              </p:cNvPr>
              <p:cNvSpPr txBox="1"/>
              <p:nvPr/>
            </p:nvSpPr>
            <p:spPr>
              <a:xfrm>
                <a:off x="4798957" y="4183043"/>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𝟏𝟏</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0" name="TextBox 59">
                <a:extLst>
                  <a:ext uri="{FF2B5EF4-FFF2-40B4-BE49-F238E27FC236}">
                    <a16:creationId xmlns:a16="http://schemas.microsoft.com/office/drawing/2014/main" id="{1328F221-35F7-8338-A665-9ABACAFECD7F}"/>
                  </a:ext>
                </a:extLst>
              </p:cNvPr>
              <p:cNvSpPr txBox="1">
                <a:spLocks noRot="1" noChangeAspect="1" noMove="1" noResize="1" noEditPoints="1" noAdjustHandles="1" noChangeArrowheads="1" noChangeShapeType="1" noTextEdit="1"/>
              </p:cNvSpPr>
              <p:nvPr/>
            </p:nvSpPr>
            <p:spPr>
              <a:xfrm>
                <a:off x="4798957" y="4183043"/>
                <a:ext cx="831335" cy="317203"/>
              </a:xfrm>
              <a:prstGeom prst="rect">
                <a:avLst/>
              </a:prstGeom>
              <a:blipFill>
                <a:blip r:embed="rId15"/>
                <a:stretch>
                  <a:fillRect r="-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1F63BF20-0D6F-B599-9E0B-5CE49D86AF2C}"/>
                  </a:ext>
                </a:extLst>
              </p:cNvPr>
              <p:cNvSpPr txBox="1"/>
              <p:nvPr/>
            </p:nvSpPr>
            <p:spPr>
              <a:xfrm>
                <a:off x="4798956" y="5069134"/>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𝟏𝟐</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2" name="TextBox 61">
                <a:extLst>
                  <a:ext uri="{FF2B5EF4-FFF2-40B4-BE49-F238E27FC236}">
                    <a16:creationId xmlns:a16="http://schemas.microsoft.com/office/drawing/2014/main" id="{1F63BF20-0D6F-B599-9E0B-5CE49D86AF2C}"/>
                  </a:ext>
                </a:extLst>
              </p:cNvPr>
              <p:cNvSpPr txBox="1">
                <a:spLocks noRot="1" noChangeAspect="1" noMove="1" noResize="1" noEditPoints="1" noAdjustHandles="1" noChangeArrowheads="1" noChangeShapeType="1" noTextEdit="1"/>
              </p:cNvSpPr>
              <p:nvPr/>
            </p:nvSpPr>
            <p:spPr>
              <a:xfrm>
                <a:off x="4798956" y="5069134"/>
                <a:ext cx="831335" cy="317203"/>
              </a:xfrm>
              <a:prstGeom prst="rect">
                <a:avLst/>
              </a:prstGeom>
              <a:blipFill>
                <a:blip r:embed="rId16"/>
                <a:stretch>
                  <a:fillRect r="-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A90C5FB1-A59E-9897-D485-60EC41FDA09E}"/>
                  </a:ext>
                </a:extLst>
              </p:cNvPr>
              <p:cNvSpPr txBox="1"/>
              <p:nvPr/>
            </p:nvSpPr>
            <p:spPr>
              <a:xfrm>
                <a:off x="3414392" y="522302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𝟏𝟑</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3" name="TextBox 62">
                <a:extLst>
                  <a:ext uri="{FF2B5EF4-FFF2-40B4-BE49-F238E27FC236}">
                    <a16:creationId xmlns:a16="http://schemas.microsoft.com/office/drawing/2014/main" id="{A90C5FB1-A59E-9897-D485-60EC41FDA09E}"/>
                  </a:ext>
                </a:extLst>
              </p:cNvPr>
              <p:cNvSpPr txBox="1">
                <a:spLocks noRot="1" noChangeAspect="1" noMove="1" noResize="1" noEditPoints="1" noAdjustHandles="1" noChangeArrowheads="1" noChangeShapeType="1" noTextEdit="1"/>
              </p:cNvSpPr>
              <p:nvPr/>
            </p:nvSpPr>
            <p:spPr>
              <a:xfrm>
                <a:off x="3414392" y="5223022"/>
                <a:ext cx="831335" cy="317203"/>
              </a:xfrm>
              <a:prstGeom prst="rect">
                <a:avLst/>
              </a:prstGeom>
              <a:blipFill>
                <a:blip r:embed="rId17"/>
                <a:stretch>
                  <a:fillRect r="-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F7CA367E-DF64-40D1-8C1E-FD491BA45AF1}"/>
                  </a:ext>
                </a:extLst>
              </p:cNvPr>
              <p:cNvSpPr txBox="1"/>
              <p:nvPr/>
            </p:nvSpPr>
            <p:spPr>
              <a:xfrm>
                <a:off x="2284528" y="450346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𝟏𝟒</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5" name="TextBox 64">
                <a:extLst>
                  <a:ext uri="{FF2B5EF4-FFF2-40B4-BE49-F238E27FC236}">
                    <a16:creationId xmlns:a16="http://schemas.microsoft.com/office/drawing/2014/main" id="{F7CA367E-DF64-40D1-8C1E-FD491BA45AF1}"/>
                  </a:ext>
                </a:extLst>
              </p:cNvPr>
              <p:cNvSpPr txBox="1">
                <a:spLocks noRot="1" noChangeAspect="1" noMove="1" noResize="1" noEditPoints="1" noAdjustHandles="1" noChangeArrowheads="1" noChangeShapeType="1" noTextEdit="1"/>
              </p:cNvSpPr>
              <p:nvPr/>
            </p:nvSpPr>
            <p:spPr>
              <a:xfrm>
                <a:off x="2284528" y="4503462"/>
                <a:ext cx="831335" cy="317203"/>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DD5F2A5-DD18-7865-2D20-D539DF240207}"/>
                  </a:ext>
                </a:extLst>
              </p:cNvPr>
              <p:cNvSpPr txBox="1"/>
              <p:nvPr/>
            </p:nvSpPr>
            <p:spPr>
              <a:xfrm>
                <a:off x="3115863" y="395639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𝟏𝟓</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6" name="TextBox 65">
                <a:extLst>
                  <a:ext uri="{FF2B5EF4-FFF2-40B4-BE49-F238E27FC236}">
                    <a16:creationId xmlns:a16="http://schemas.microsoft.com/office/drawing/2014/main" id="{7DD5F2A5-DD18-7865-2D20-D539DF240207}"/>
                  </a:ext>
                </a:extLst>
              </p:cNvPr>
              <p:cNvSpPr txBox="1">
                <a:spLocks noRot="1" noChangeAspect="1" noMove="1" noResize="1" noEditPoints="1" noAdjustHandles="1" noChangeArrowheads="1" noChangeShapeType="1" noTextEdit="1"/>
              </p:cNvSpPr>
              <p:nvPr/>
            </p:nvSpPr>
            <p:spPr>
              <a:xfrm>
                <a:off x="3115863" y="3956392"/>
                <a:ext cx="831335" cy="317203"/>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97E969F-E6BE-1F44-5687-EA98FF976932}"/>
                  </a:ext>
                </a:extLst>
              </p:cNvPr>
              <p:cNvSpPr txBox="1"/>
              <p:nvPr/>
            </p:nvSpPr>
            <p:spPr>
              <a:xfrm>
                <a:off x="4100745" y="3309825"/>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𝟏𝟔</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7" name="TextBox 66">
                <a:extLst>
                  <a:ext uri="{FF2B5EF4-FFF2-40B4-BE49-F238E27FC236}">
                    <a16:creationId xmlns:a16="http://schemas.microsoft.com/office/drawing/2014/main" id="{A97E969F-E6BE-1F44-5687-EA98FF976932}"/>
                  </a:ext>
                </a:extLst>
              </p:cNvPr>
              <p:cNvSpPr txBox="1">
                <a:spLocks noRot="1" noChangeAspect="1" noMove="1" noResize="1" noEditPoints="1" noAdjustHandles="1" noChangeArrowheads="1" noChangeShapeType="1" noTextEdit="1"/>
              </p:cNvSpPr>
              <p:nvPr/>
            </p:nvSpPr>
            <p:spPr>
              <a:xfrm>
                <a:off x="4100745" y="3309825"/>
                <a:ext cx="831335" cy="317203"/>
              </a:xfrm>
              <a:prstGeom prst="rect">
                <a:avLst/>
              </a:prstGeom>
              <a:blipFill>
                <a:blip r:embed="rId20"/>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3621880-543D-4F40-F9C5-E4C5AA054EA3}"/>
                  </a:ext>
                </a:extLst>
              </p:cNvPr>
              <p:cNvSpPr txBox="1"/>
              <p:nvPr/>
            </p:nvSpPr>
            <p:spPr>
              <a:xfrm>
                <a:off x="7578889" y="5912667"/>
                <a:ext cx="4383875" cy="349326"/>
              </a:xfrm>
              <a:prstGeom prst="rect">
                <a:avLst/>
              </a:prstGeom>
              <a:solidFill>
                <a:schemeClr val="accent1">
                  <a:lumMod val="40000"/>
                  <a:lumOff val="6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b="1" i="1" smtClean="0">
                          <a:latin typeface="Cambria Math" panose="02040503050406030204" pitchFamily="18" charset="0"/>
                        </a:rPr>
                        <m:t>𝒚</m:t>
                      </m:r>
                      <m:r>
                        <a:rPr lang="en-GB" sz="1600" b="1" i="1" smtClean="0">
                          <a:latin typeface="Cambria Math" panose="02040503050406030204" pitchFamily="18" charset="0"/>
                        </a:rPr>
                        <m:t>= </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rPr>
                            <m:t>𝟎</m:t>
                          </m:r>
                        </m:sub>
                      </m:sSub>
                      <m:r>
                        <a:rPr lang="en-GB" sz="1600" b="1" i="0" smtClean="0">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rPr>
                            <m:t>𝟏</m:t>
                          </m:r>
                        </m:sub>
                      </m:sSub>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𝒙</m:t>
                          </m:r>
                        </m:e>
                        <m:sub>
                          <m:r>
                            <a:rPr lang="en-GB" sz="1600" b="1" i="1" smtClean="0">
                              <a:latin typeface="Cambria Math" panose="02040503050406030204" pitchFamily="18" charset="0"/>
                            </a:rPr>
                            <m:t>𝟏</m:t>
                          </m:r>
                        </m:sub>
                      </m:sSub>
                      <m:r>
                        <a:rPr lang="en-GB" sz="1600" b="1" i="0" smtClean="0">
                          <a:latin typeface="Cambria Math" panose="02040503050406030204" pitchFamily="18" charset="0"/>
                        </a:rPr>
                        <m:t>+</m:t>
                      </m:r>
                      <m:r>
                        <a:rPr lang="en-GB" sz="1600" b="1" i="1" smtClean="0">
                          <a:latin typeface="Cambria Math" panose="02040503050406030204" pitchFamily="18" charset="0"/>
                          <a:ea typeface="Cambria Math" panose="02040503050406030204" pitchFamily="18" charset="0"/>
                        </a:rPr>
                        <m:t>𝛆</m:t>
                      </m:r>
                    </m:oMath>
                  </m:oMathPara>
                </a14:m>
                <a:endParaRPr lang="en-US" sz="1600" b="1" dirty="0"/>
              </a:p>
            </p:txBody>
          </p:sp>
        </mc:Choice>
        <mc:Fallback>
          <p:sp>
            <p:nvSpPr>
              <p:cNvPr id="4" name="TextBox 3">
                <a:extLst>
                  <a:ext uri="{FF2B5EF4-FFF2-40B4-BE49-F238E27FC236}">
                    <a16:creationId xmlns:a16="http://schemas.microsoft.com/office/drawing/2014/main" id="{03621880-543D-4F40-F9C5-E4C5AA054EA3}"/>
                  </a:ext>
                </a:extLst>
              </p:cNvPr>
              <p:cNvSpPr txBox="1">
                <a:spLocks noRot="1" noChangeAspect="1" noMove="1" noResize="1" noEditPoints="1" noAdjustHandles="1" noChangeArrowheads="1" noChangeShapeType="1" noTextEdit="1"/>
              </p:cNvSpPr>
              <p:nvPr/>
            </p:nvSpPr>
            <p:spPr>
              <a:xfrm>
                <a:off x="7578889" y="5912667"/>
                <a:ext cx="4383875" cy="349326"/>
              </a:xfrm>
              <a:prstGeom prst="rect">
                <a:avLst/>
              </a:prstGeom>
              <a:blipFill>
                <a:blip r:embed="rId21"/>
                <a:stretch>
                  <a:fillRect b="-10714"/>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2E8F9E01-89B5-5FCF-FFE0-5F0847151F27}"/>
              </a:ext>
            </a:extLst>
          </p:cNvPr>
          <p:cNvSpPr txBox="1"/>
          <p:nvPr/>
        </p:nvSpPr>
        <p:spPr>
          <a:xfrm>
            <a:off x="7578889" y="5244322"/>
            <a:ext cx="4490512" cy="584775"/>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Insufficient to use the typical linear regression model for this context </a:t>
            </a:r>
            <a:endParaRPr lang="en-GB" sz="16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C9C16A-646A-733A-DC52-75BEB913AE62}"/>
                  </a:ext>
                </a:extLst>
              </p:cNvPr>
              <p:cNvSpPr txBox="1"/>
              <p:nvPr/>
            </p:nvSpPr>
            <p:spPr>
              <a:xfrm>
                <a:off x="22651" y="529647"/>
                <a:ext cx="3508879" cy="654538"/>
              </a:xfrm>
              <a:prstGeom prst="rect">
                <a:avLst/>
              </a:prstGeom>
              <a:solidFill>
                <a:schemeClr val="accent1">
                  <a:lumMod val="40000"/>
                  <a:lumOff val="60000"/>
                </a:schemeClr>
              </a:solidFill>
              <a:ln>
                <a:solidFill>
                  <a:schemeClr val="tx1"/>
                </a:solidFill>
              </a:ln>
            </p:spPr>
            <p:txBody>
              <a:bodyPr wrap="square" rtlCol="0">
                <a:spAutoFit/>
              </a:bodyPr>
              <a:lstStyle/>
              <a:p>
                <a14:m>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2</m:t>
                        </m:r>
                      </m:sub>
                    </m:sSub>
                  </m:oMath>
                </a14:m>
                <a:r>
                  <a:rPr lang="en-GB" sz="1200" dirty="0">
                    <a:latin typeface="Helvetica Neue" panose="02000503000000020004" pitchFamily="2" charset="0"/>
                    <a:ea typeface="Helvetica Neue" panose="02000503000000020004" pitchFamily="2" charset="0"/>
                    <a:cs typeface="Helvetica Neue" panose="02000503000000020004" pitchFamily="2" charset="0"/>
                  </a:rPr>
                  <a:t> means the house price observed in location 2</a:t>
                </a:r>
              </a:p>
              <a:p>
                <a14:m>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2,1</m:t>
                        </m:r>
                      </m:sub>
                    </m:sSub>
                  </m:oMath>
                </a14:m>
                <a:r>
                  <a:rPr lang="en-GB" sz="1200" dirty="0">
                    <a:latin typeface="Helvetica Neue" panose="02000503000000020004" pitchFamily="2" charset="0"/>
                    <a:ea typeface="Helvetica Neue" panose="02000503000000020004" pitchFamily="2" charset="0"/>
                    <a:cs typeface="Helvetica Neue" panose="02000503000000020004" pitchFamily="2" charset="0"/>
                  </a:rPr>
                  <a:t> means the deprivation (variable 1) observed in location 2</a:t>
                </a:r>
              </a:p>
            </p:txBody>
          </p:sp>
        </mc:Choice>
        <mc:Fallback xmlns="">
          <p:sp>
            <p:nvSpPr>
              <p:cNvPr id="2" name="TextBox 1">
                <a:extLst>
                  <a:ext uri="{FF2B5EF4-FFF2-40B4-BE49-F238E27FC236}">
                    <a16:creationId xmlns:a16="http://schemas.microsoft.com/office/drawing/2014/main" id="{82C9C16A-646A-733A-DC52-75BEB913AE62}"/>
                  </a:ext>
                </a:extLst>
              </p:cNvPr>
              <p:cNvSpPr txBox="1">
                <a:spLocks noRot="1" noChangeAspect="1" noMove="1" noResize="1" noEditPoints="1" noAdjustHandles="1" noChangeArrowheads="1" noChangeShapeType="1" noTextEdit="1"/>
              </p:cNvSpPr>
              <p:nvPr/>
            </p:nvSpPr>
            <p:spPr>
              <a:xfrm>
                <a:off x="22651" y="529647"/>
                <a:ext cx="3508879" cy="654538"/>
              </a:xfrm>
              <a:prstGeom prst="rect">
                <a:avLst/>
              </a:prstGeom>
              <a:blipFill>
                <a:blip r:embed="rId22"/>
                <a:stretch>
                  <a:fillRect b="-5660"/>
                </a:stretch>
              </a:blipFill>
              <a:ln>
                <a:solidFill>
                  <a:schemeClr val="tx1"/>
                </a:solidFill>
              </a:ln>
            </p:spPr>
            <p:txBody>
              <a:bodyPr/>
              <a:lstStyle/>
              <a:p>
                <a:r>
                  <a:rPr lang="en-GB">
                    <a:noFill/>
                  </a:rPr>
                  <a:t> </a:t>
                </a:r>
              </a:p>
            </p:txBody>
          </p:sp>
        </mc:Fallback>
      </mc:AlternateContent>
      <p:cxnSp>
        <p:nvCxnSpPr>
          <p:cNvPr id="8" name="Straight Arrow Connector 7">
            <a:extLst>
              <a:ext uri="{FF2B5EF4-FFF2-40B4-BE49-F238E27FC236}">
                <a16:creationId xmlns:a16="http://schemas.microsoft.com/office/drawing/2014/main" id="{DC864AE1-C7DE-CA32-2A8C-0E51646E9805}"/>
              </a:ext>
            </a:extLst>
          </p:cNvPr>
          <p:cNvCxnSpPr>
            <a:cxnSpLocks/>
            <a:stCxn id="2" idx="2"/>
          </p:cNvCxnSpPr>
          <p:nvPr/>
        </p:nvCxnSpPr>
        <p:spPr>
          <a:xfrm>
            <a:off x="1777091" y="1184185"/>
            <a:ext cx="746527" cy="4666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1616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A6525097-BD9E-2844-915E-56493ECB3EE4}"/>
                  </a:ext>
                </a:extLst>
              </p:cNvPr>
              <p:cNvSpPr txBox="1"/>
              <p:nvPr/>
            </p:nvSpPr>
            <p:spPr>
              <a:xfrm>
                <a:off x="7615166" y="647497"/>
                <a:ext cx="4490512" cy="3314754"/>
              </a:xfrm>
              <a:prstGeom prst="rect">
                <a:avLst/>
              </a:prstGeom>
              <a:solidFill>
                <a:schemeClr val="accent1">
                  <a:lumMod val="40000"/>
                  <a:lumOff val="6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Notes:</a:t>
                </a:r>
              </a:p>
              <a:p>
                <a:endParaRPr lang="en-GB" sz="16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We want to model the relationship of </a:t>
                </a:r>
                <a14:m>
                  <m:oMath xmlns:m="http://schemas.openxmlformats.org/officeDocument/2006/math">
                    <m:sSub>
                      <m:sSubPr>
                        <m:ctrlPr>
                          <a:rPr lang="en-GB" sz="1600" i="1" smtClean="0">
                            <a:solidFill>
                              <a:schemeClr val="tx1"/>
                            </a:solidFill>
                            <a:latin typeface="Cambria Math" panose="02040503050406030204" pitchFamily="18" charset="0"/>
                            <a:ea typeface="Cambria Math" panose="02040503050406030204" pitchFamily="18" charset="0"/>
                          </a:rPr>
                        </m:ctrlPr>
                      </m:sSubPr>
                      <m:e>
                        <m:r>
                          <a:rPr lang="en-GB" sz="1600" b="0" i="1" smtClean="0">
                            <a:solidFill>
                              <a:schemeClr val="tx1"/>
                            </a:solidFill>
                            <a:latin typeface="Cambria Math" panose="02040503050406030204" pitchFamily="18" charset="0"/>
                            <a:ea typeface="Cambria Math" panose="02040503050406030204" pitchFamily="18" charset="0"/>
                          </a:rPr>
                          <m:t>𝑦</m:t>
                        </m:r>
                      </m:e>
                      <m:sub>
                        <m:r>
                          <a:rPr lang="en-GB" sz="1600" b="0" i="1" smtClean="0">
                            <a:solidFill>
                              <a:schemeClr val="tx1"/>
                            </a:solidFill>
                            <a:latin typeface="Cambria Math" panose="02040503050406030204" pitchFamily="18" charset="0"/>
                            <a:ea typeface="Cambria Math" panose="02040503050406030204" pitchFamily="18" charset="0"/>
                          </a:rPr>
                          <m:t>𝑖</m:t>
                        </m:r>
                      </m:sub>
                    </m:sSub>
                    <m:r>
                      <a:rPr lang="en-GB" sz="1600" b="0" i="1" smtClean="0">
                        <a:solidFill>
                          <a:schemeClr val="tx1"/>
                        </a:solidFill>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𝑥</m:t>
                        </m:r>
                      </m:e>
                      <m:sub>
                        <m:r>
                          <a:rPr lang="en-GB" sz="1600" b="0" i="1" smtClean="0">
                            <a:latin typeface="Cambria Math" panose="02040503050406030204" pitchFamily="18" charset="0"/>
                            <a:ea typeface="Cambria Math" panose="02040503050406030204" pitchFamily="18" charset="0"/>
                          </a:rPr>
                          <m:t>𝑖</m:t>
                        </m:r>
                        <m:r>
                          <a:rPr lang="en-GB" sz="1600" b="0" i="1" smtClean="0">
                            <a:latin typeface="Cambria Math" panose="02040503050406030204" pitchFamily="18" charset="0"/>
                            <a:ea typeface="Cambria Math" panose="02040503050406030204" pitchFamily="18" charset="0"/>
                          </a:rPr>
                          <m:t>,1</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at location (</a:t>
                </a:r>
                <a14:m>
                  <m:oMath xmlns:m="http://schemas.openxmlformats.org/officeDocument/2006/math">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𝑢</m:t>
                        </m:r>
                      </m:e>
                      <m:sub>
                        <m:r>
                          <a:rPr lang="en-GB" sz="1600" b="0" i="1" smtClean="0">
                            <a:latin typeface="Cambria Math" panose="02040503050406030204" pitchFamily="18" charset="0"/>
                            <a:ea typeface="Cambria Math" panose="02040503050406030204" pitchFamily="18" charset="0"/>
                          </a:rPr>
                          <m:t>𝑖</m:t>
                        </m:r>
                      </m:sub>
                    </m:sSub>
                    <m:r>
                      <a:rPr lang="en-GB" sz="1600" b="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𝑣</m:t>
                        </m:r>
                      </m:e>
                      <m:sub>
                        <m:r>
                          <a:rPr lang="en-GB" sz="1600" b="0" i="1" smtClean="0">
                            <a:latin typeface="Cambria Math" panose="02040503050406030204" pitchFamily="18" charset="0"/>
                            <a:ea typeface="Cambria Math" panose="02040503050406030204" pitchFamily="18" charset="0"/>
                          </a:rPr>
                          <m:t>𝑖</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Because </a:t>
                </a:r>
                <a14:m>
                  <m:oMath xmlns:m="http://schemas.openxmlformats.org/officeDocument/2006/math">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𝑦</m:t>
                        </m:r>
                      </m:e>
                      <m:sub>
                        <m:r>
                          <a:rPr lang="en-GB" sz="1600" b="0" i="1">
                            <a:latin typeface="Cambria Math" panose="02040503050406030204" pitchFamily="18" charset="0"/>
                            <a:ea typeface="Cambria Math" panose="02040503050406030204" pitchFamily="18" charset="0"/>
                          </a:rPr>
                          <m:t>𝑖</m:t>
                        </m:r>
                      </m:sub>
                    </m:sSub>
                    <m:r>
                      <a:rPr lang="en-GB" sz="1600" b="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𝑥</m:t>
                        </m:r>
                      </m:e>
                      <m:sub>
                        <m:r>
                          <a:rPr lang="en-GB" sz="1600" b="0" i="1">
                            <a:latin typeface="Cambria Math" panose="02040503050406030204" pitchFamily="18" charset="0"/>
                            <a:ea typeface="Cambria Math" panose="02040503050406030204" pitchFamily="18" charset="0"/>
                          </a:rPr>
                          <m:t>𝑖</m:t>
                        </m:r>
                        <m:r>
                          <a:rPr lang="en-GB" sz="1600" b="0" i="1">
                            <a:latin typeface="Cambria Math" panose="02040503050406030204" pitchFamily="18" charset="0"/>
                            <a:ea typeface="Cambria Math" panose="02040503050406030204" pitchFamily="18" charset="0"/>
                          </a:rPr>
                          <m:t>,1</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is calibrated on (</a:t>
                </a:r>
                <a14:m>
                  <m:oMath xmlns:m="http://schemas.openxmlformats.org/officeDocument/2006/math">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𝑢</m:t>
                        </m:r>
                      </m:e>
                      <m:sub>
                        <m:r>
                          <a:rPr lang="en-GB" sz="1600" b="0" i="1" smtClean="0">
                            <a:latin typeface="Cambria Math" panose="02040503050406030204" pitchFamily="18" charset="0"/>
                            <a:ea typeface="Cambria Math" panose="02040503050406030204" pitchFamily="18" charset="0"/>
                          </a:rPr>
                          <m:t>𝑖</m:t>
                        </m:r>
                      </m:sub>
                    </m:sSub>
                    <m:r>
                      <a:rPr lang="en-GB" sz="1600" b="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𝑣</m:t>
                        </m:r>
                      </m:e>
                      <m:sub>
                        <m:r>
                          <a:rPr lang="en-GB" sz="1600" b="0" i="1" smtClean="0">
                            <a:latin typeface="Cambria Math" panose="02040503050406030204" pitchFamily="18" charset="0"/>
                            <a:ea typeface="Cambria Math" panose="02040503050406030204" pitchFamily="18" charset="0"/>
                          </a:rPr>
                          <m:t>𝑖</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as a function, we are able to use some model (i.e., GWR) to compute coefficients at each location of </a:t>
                </a:r>
                <a14:m>
                  <m:oMath xmlns:m="http://schemas.openxmlformats.org/officeDocument/2006/math">
                    <m:r>
                      <a:rPr lang="en-GB" sz="1600" b="0" i="1" smtClean="0">
                        <a:latin typeface="Cambria Math" panose="02040503050406030204" pitchFamily="18" charset="0"/>
                        <a:ea typeface="Helvetica Neue" panose="02000503000000020004" pitchFamily="2" charset="0"/>
                        <a:cs typeface="Helvetica Neue" panose="02000503000000020004" pitchFamily="2" charset="0"/>
                      </a:rPr>
                      <m:t>𝑖</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In this example for IMD, these coefficients are represented as </a:t>
                </a:r>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ea typeface="Cambria Math" panose="02040503050406030204" pitchFamily="18" charset="0"/>
                          </a:rPr>
                          <m:t>𝒊</m:t>
                        </m:r>
                        <m:r>
                          <a:rPr lang="en-GB" sz="1600" b="1" i="1" smtClean="0">
                            <a:latin typeface="Cambria Math" panose="02040503050406030204" pitchFamily="18" charset="0"/>
                            <a:ea typeface="Cambria Math" panose="02040503050406030204" pitchFamily="18" charset="0"/>
                          </a:rPr>
                          <m:t>,</m:t>
                        </m:r>
                        <m:r>
                          <a:rPr lang="en-GB" sz="1600" b="1" i="1" smtClean="0">
                            <a:latin typeface="Cambria Math" panose="02040503050406030204" pitchFamily="18" charset="0"/>
                            <a:ea typeface="Cambria Math" panose="02040503050406030204" pitchFamily="18" charset="0"/>
                          </a:rPr>
                          <m:t>𝟏</m:t>
                        </m:r>
                      </m:sub>
                    </m:sSub>
                    <m:r>
                      <a:rPr lang="en-GB" sz="1600" b="1" i="1">
                        <a:latin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𝑢</m:t>
                        </m:r>
                      </m:e>
                      <m:sub>
                        <m:r>
                          <a:rPr lang="en-GB" sz="1600" i="1">
                            <a:latin typeface="Cambria Math" panose="02040503050406030204" pitchFamily="18" charset="0"/>
                            <a:ea typeface="Cambria Math" panose="02040503050406030204" pitchFamily="18" charset="0"/>
                          </a:rPr>
                          <m:t>𝑖</m:t>
                        </m:r>
                      </m:sub>
                    </m:sSub>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𝑣</m:t>
                        </m:r>
                      </m:e>
                      <m:sub>
                        <m:r>
                          <a:rPr lang="en-GB" sz="1600" i="1">
                            <a:latin typeface="Cambria Math" panose="02040503050406030204" pitchFamily="18" charset="0"/>
                            <a:ea typeface="Cambria Math" panose="02040503050406030204" pitchFamily="18" charset="0"/>
                          </a:rPr>
                          <m:t>𝑖</m:t>
                        </m:r>
                      </m:sub>
                    </m:sSub>
                    <m:r>
                      <a:rPr lang="en-GB" sz="1600" b="1" i="1">
                        <a:latin typeface="Cambria Math" panose="02040503050406030204" pitchFamily="18" charset="0"/>
                      </a:rPr>
                      <m:t>)</m:t>
                    </m:r>
                  </m:oMath>
                </a14:m>
                <a:r>
                  <a:rPr lang="en-US" sz="1600" dirty="0">
                    <a:latin typeface="Helvetica Neue" panose="02000503000000020004" pitchFamily="2" charset="0"/>
                    <a:ea typeface="Helvetica Neue" panose="02000503000000020004" pitchFamily="2" charset="0"/>
                    <a:cs typeface="Helvetica Neue" panose="02000503000000020004" pitchFamily="2" charset="0"/>
                  </a:rPr>
                  <a:t> </a:t>
                </a: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64" name="TextBox 63">
                <a:extLst>
                  <a:ext uri="{FF2B5EF4-FFF2-40B4-BE49-F238E27FC236}">
                    <a16:creationId xmlns:a16="http://schemas.microsoft.com/office/drawing/2014/main" id="{A6525097-BD9E-2844-915E-56493ECB3EE4}"/>
                  </a:ext>
                </a:extLst>
              </p:cNvPr>
              <p:cNvSpPr txBox="1">
                <a:spLocks noRot="1" noChangeAspect="1" noMove="1" noResize="1" noEditPoints="1" noAdjustHandles="1" noChangeArrowheads="1" noChangeShapeType="1" noTextEdit="1"/>
              </p:cNvSpPr>
              <p:nvPr/>
            </p:nvSpPr>
            <p:spPr>
              <a:xfrm>
                <a:off x="7615166" y="647497"/>
                <a:ext cx="4490512" cy="3314754"/>
              </a:xfrm>
              <a:prstGeom prst="rect">
                <a:avLst/>
              </a:prstGeom>
              <a:blipFill>
                <a:blip r:embed="rId3"/>
                <a:stretch>
                  <a:fillRect l="-563" t="-382" r="-282"/>
                </a:stretch>
              </a:blipFill>
            </p:spPr>
            <p:txBody>
              <a:bodyPr/>
              <a:lstStyle/>
              <a:p>
                <a:r>
                  <a:rPr lang="en-GB">
                    <a:noFill/>
                  </a:rPr>
                  <a:t> </a:t>
                </a:r>
              </a:p>
            </p:txBody>
          </p:sp>
        </mc:Fallback>
      </mc:AlternateContent>
      <p:sp>
        <p:nvSpPr>
          <p:cNvPr id="3" name="Slide Number Placeholder 3">
            <a:extLst>
              <a:ext uri="{FF2B5EF4-FFF2-40B4-BE49-F238E27FC236}">
                <a16:creationId xmlns:a16="http://schemas.microsoft.com/office/drawing/2014/main" id="{E2043FF8-A76E-43AD-3477-1F09C6B0EC9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Map&#10;&#10;Description automatically generated">
            <a:extLst>
              <a:ext uri="{FF2B5EF4-FFF2-40B4-BE49-F238E27FC236}">
                <a16:creationId xmlns:a16="http://schemas.microsoft.com/office/drawing/2014/main" id="{2134C79D-EDC1-DE31-A69C-D39A4159E078}"/>
              </a:ext>
            </a:extLst>
          </p:cNvPr>
          <p:cNvPicPr>
            <a:picLocks noChangeAspect="1"/>
          </p:cNvPicPr>
          <p:nvPr/>
        </p:nvPicPr>
        <p:blipFill rotWithShape="1">
          <a:blip r:embed="rId4"/>
          <a:srcRect l="13930" r="17297"/>
          <a:stretch/>
        </p:blipFill>
        <p:spPr>
          <a:xfrm>
            <a:off x="229236" y="609278"/>
            <a:ext cx="7285589" cy="6077477"/>
          </a:xfrm>
          <a:prstGeom prst="rect">
            <a:avLst/>
          </a:prstGeom>
        </p:spPr>
      </p:pic>
      <p:sp>
        <p:nvSpPr>
          <p:cNvPr id="43" name="TextBox 42">
            <a:extLst>
              <a:ext uri="{FF2B5EF4-FFF2-40B4-BE49-F238E27FC236}">
                <a16:creationId xmlns:a16="http://schemas.microsoft.com/office/drawing/2014/main" id="{B9905194-B927-FA6C-8785-169A78F4F7CC}"/>
              </a:ext>
            </a:extLst>
          </p:cNvPr>
          <p:cNvSpPr txBox="1"/>
          <p:nvPr/>
        </p:nvSpPr>
        <p:spPr>
          <a:xfrm>
            <a:off x="122599" y="80748"/>
            <a:ext cx="6970279" cy="338554"/>
          </a:xfrm>
          <a:prstGeom prst="rect">
            <a:avLst/>
          </a:prstGeom>
          <a:noFill/>
        </p:spPr>
        <p:txBody>
          <a:bodyPr wrap="square" rtlCol="0">
            <a:spAutoFit/>
          </a:bodyPr>
          <a:lstStyle/>
          <a:p>
            <a:pPr algn="ctr"/>
            <a:r>
              <a:rPr lang="en-GB" sz="1600" b="1" dirty="0">
                <a:latin typeface="Helvetica Neue" panose="02000503000000020004" pitchFamily="2" charset="0"/>
                <a:ea typeface="Helvetica Neue" panose="02000503000000020004" pitchFamily="2" charset="0"/>
                <a:cs typeface="Helvetica Neue" panose="02000503000000020004" pitchFamily="2" charset="0"/>
              </a:rPr>
              <a:t>Suppose we have a hypothetical study area with 16 areas</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5332887-FC78-44D8-A895-2384677C36B9}"/>
                  </a:ext>
                </a:extLst>
              </p:cNvPr>
              <p:cNvSpPr txBox="1"/>
              <p:nvPr/>
            </p:nvSpPr>
            <p:spPr>
              <a:xfrm>
                <a:off x="1254504" y="2982839"/>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4" name="TextBox 43">
                <a:extLst>
                  <a:ext uri="{FF2B5EF4-FFF2-40B4-BE49-F238E27FC236}">
                    <a16:creationId xmlns:a16="http://schemas.microsoft.com/office/drawing/2014/main" id="{B5332887-FC78-44D8-A895-2384677C36B9}"/>
                  </a:ext>
                </a:extLst>
              </p:cNvPr>
              <p:cNvSpPr txBox="1">
                <a:spLocks noRot="1" noChangeAspect="1" noMove="1" noResize="1" noEditPoints="1" noAdjustHandles="1" noChangeArrowheads="1" noChangeShapeType="1" noTextEdit="1"/>
              </p:cNvSpPr>
              <p:nvPr/>
            </p:nvSpPr>
            <p:spPr>
              <a:xfrm>
                <a:off x="1254504" y="2982839"/>
                <a:ext cx="831335" cy="307777"/>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2D64673-A9B1-7734-E88F-E55B69DB6444}"/>
                  </a:ext>
                </a:extLst>
              </p:cNvPr>
              <p:cNvSpPr txBox="1"/>
              <p:nvPr/>
            </p:nvSpPr>
            <p:spPr>
              <a:xfrm>
                <a:off x="2232429" y="1588786"/>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𝟐</m:t>
                          </m:r>
                        </m:sub>
                      </m:sSub>
                    </m:oMath>
                  </m:oMathPara>
                </a14:m>
                <a:endParaRPr lang="en-GB" sz="1400" b="1" dirty="0"/>
              </a:p>
            </p:txBody>
          </p:sp>
        </mc:Choice>
        <mc:Fallback xmlns="">
          <p:sp>
            <p:nvSpPr>
              <p:cNvPr id="46" name="TextBox 45">
                <a:extLst>
                  <a:ext uri="{FF2B5EF4-FFF2-40B4-BE49-F238E27FC236}">
                    <a16:creationId xmlns:a16="http://schemas.microsoft.com/office/drawing/2014/main" id="{02D64673-A9B1-7734-E88F-E55B69DB6444}"/>
                  </a:ext>
                </a:extLst>
              </p:cNvPr>
              <p:cNvSpPr txBox="1">
                <a:spLocks noRot="1" noChangeAspect="1" noMove="1" noResize="1" noEditPoints="1" noAdjustHandles="1" noChangeArrowheads="1" noChangeShapeType="1" noTextEdit="1"/>
              </p:cNvSpPr>
              <p:nvPr/>
            </p:nvSpPr>
            <p:spPr>
              <a:xfrm>
                <a:off x="2232429" y="1588786"/>
                <a:ext cx="831335" cy="307777"/>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22BCADE-AE9E-8511-1D76-45414E17F2F3}"/>
                  </a:ext>
                </a:extLst>
              </p:cNvPr>
              <p:cNvSpPr txBox="1"/>
              <p:nvPr/>
            </p:nvSpPr>
            <p:spPr>
              <a:xfrm>
                <a:off x="2832531" y="2490679"/>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𝟑</m:t>
                          </m:r>
                        </m:sub>
                      </m:sSub>
                    </m:oMath>
                  </m:oMathPara>
                </a14:m>
                <a:endParaRPr lang="en-GB" sz="1400" b="1" dirty="0"/>
              </a:p>
            </p:txBody>
          </p:sp>
        </mc:Choice>
        <mc:Fallback xmlns="">
          <p:sp>
            <p:nvSpPr>
              <p:cNvPr id="48" name="TextBox 47">
                <a:extLst>
                  <a:ext uri="{FF2B5EF4-FFF2-40B4-BE49-F238E27FC236}">
                    <a16:creationId xmlns:a16="http://schemas.microsoft.com/office/drawing/2014/main" id="{622BCADE-AE9E-8511-1D76-45414E17F2F3}"/>
                  </a:ext>
                </a:extLst>
              </p:cNvPr>
              <p:cNvSpPr txBox="1">
                <a:spLocks noRot="1" noChangeAspect="1" noMove="1" noResize="1" noEditPoints="1" noAdjustHandles="1" noChangeArrowheads="1" noChangeShapeType="1" noTextEdit="1"/>
              </p:cNvSpPr>
              <p:nvPr/>
            </p:nvSpPr>
            <p:spPr>
              <a:xfrm>
                <a:off x="2832531" y="2490679"/>
                <a:ext cx="831335" cy="307777"/>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B2DA422-2D3C-CB41-A7EC-90316E1A0351}"/>
                  </a:ext>
                </a:extLst>
              </p:cNvPr>
              <p:cNvSpPr txBox="1"/>
              <p:nvPr/>
            </p:nvSpPr>
            <p:spPr>
              <a:xfrm>
                <a:off x="4084416" y="2067650"/>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𝟒</m:t>
                          </m:r>
                        </m:sub>
                      </m:sSub>
                    </m:oMath>
                  </m:oMathPara>
                </a14:m>
                <a:endParaRPr lang="en-GB" sz="1400" b="1" dirty="0"/>
              </a:p>
            </p:txBody>
          </p:sp>
        </mc:Choice>
        <mc:Fallback xmlns="">
          <p:sp>
            <p:nvSpPr>
              <p:cNvPr id="49" name="TextBox 48">
                <a:extLst>
                  <a:ext uri="{FF2B5EF4-FFF2-40B4-BE49-F238E27FC236}">
                    <a16:creationId xmlns:a16="http://schemas.microsoft.com/office/drawing/2014/main" id="{4B2DA422-2D3C-CB41-A7EC-90316E1A0351}"/>
                  </a:ext>
                </a:extLst>
              </p:cNvPr>
              <p:cNvSpPr txBox="1">
                <a:spLocks noRot="1" noChangeAspect="1" noMove="1" noResize="1" noEditPoints="1" noAdjustHandles="1" noChangeArrowheads="1" noChangeShapeType="1" noTextEdit="1"/>
              </p:cNvSpPr>
              <p:nvPr/>
            </p:nvSpPr>
            <p:spPr>
              <a:xfrm>
                <a:off x="4084416" y="2067650"/>
                <a:ext cx="831335" cy="307777"/>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4FD395F-F20D-57B5-4CAB-C4A36F7C7B68}"/>
                  </a:ext>
                </a:extLst>
              </p:cNvPr>
              <p:cNvSpPr txBox="1"/>
              <p:nvPr/>
            </p:nvSpPr>
            <p:spPr>
              <a:xfrm>
                <a:off x="4603554" y="1252713"/>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𝟓</m:t>
                          </m:r>
                        </m:sub>
                      </m:sSub>
                    </m:oMath>
                  </m:oMathPara>
                </a14:m>
                <a:endParaRPr lang="en-GB" sz="1400" b="1" dirty="0"/>
              </a:p>
            </p:txBody>
          </p:sp>
        </mc:Choice>
        <mc:Fallback xmlns="">
          <p:sp>
            <p:nvSpPr>
              <p:cNvPr id="51" name="TextBox 50">
                <a:extLst>
                  <a:ext uri="{FF2B5EF4-FFF2-40B4-BE49-F238E27FC236}">
                    <a16:creationId xmlns:a16="http://schemas.microsoft.com/office/drawing/2014/main" id="{74FD395F-F20D-57B5-4CAB-C4A36F7C7B68}"/>
                  </a:ext>
                </a:extLst>
              </p:cNvPr>
              <p:cNvSpPr txBox="1">
                <a:spLocks noRot="1" noChangeAspect="1" noMove="1" noResize="1" noEditPoints="1" noAdjustHandles="1" noChangeArrowheads="1" noChangeShapeType="1" noTextEdit="1"/>
              </p:cNvSpPr>
              <p:nvPr/>
            </p:nvSpPr>
            <p:spPr>
              <a:xfrm>
                <a:off x="4603554" y="1252713"/>
                <a:ext cx="831335" cy="307777"/>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8CE11F2-94AA-0061-8945-B658A25A65E8}"/>
                  </a:ext>
                </a:extLst>
              </p:cNvPr>
              <p:cNvSpPr txBox="1"/>
              <p:nvPr/>
            </p:nvSpPr>
            <p:spPr>
              <a:xfrm>
                <a:off x="5630292" y="1057041"/>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𝟔</m:t>
                          </m:r>
                        </m:sub>
                      </m:sSub>
                    </m:oMath>
                  </m:oMathPara>
                </a14:m>
                <a:endParaRPr lang="en-GB" sz="1400" b="1" dirty="0"/>
              </a:p>
            </p:txBody>
          </p:sp>
        </mc:Choice>
        <mc:Fallback xmlns="">
          <p:sp>
            <p:nvSpPr>
              <p:cNvPr id="54" name="TextBox 53">
                <a:extLst>
                  <a:ext uri="{FF2B5EF4-FFF2-40B4-BE49-F238E27FC236}">
                    <a16:creationId xmlns:a16="http://schemas.microsoft.com/office/drawing/2014/main" id="{C8CE11F2-94AA-0061-8945-B658A25A65E8}"/>
                  </a:ext>
                </a:extLst>
              </p:cNvPr>
              <p:cNvSpPr txBox="1">
                <a:spLocks noRot="1" noChangeAspect="1" noMove="1" noResize="1" noEditPoints="1" noAdjustHandles="1" noChangeArrowheads="1" noChangeShapeType="1" noTextEdit="1"/>
              </p:cNvSpPr>
              <p:nvPr/>
            </p:nvSpPr>
            <p:spPr>
              <a:xfrm>
                <a:off x="5630292" y="1057041"/>
                <a:ext cx="831335" cy="307777"/>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33EFB8C-6EE5-97AE-1AC8-E1D77983CD97}"/>
                  </a:ext>
                </a:extLst>
              </p:cNvPr>
              <p:cNvSpPr txBox="1"/>
              <p:nvPr/>
            </p:nvSpPr>
            <p:spPr>
              <a:xfrm>
                <a:off x="5383952" y="1997097"/>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𝟕</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𝟕</m:t>
                          </m:r>
                        </m:sub>
                      </m:sSub>
                    </m:oMath>
                  </m:oMathPara>
                </a14:m>
                <a:endParaRPr lang="en-GB" sz="1400" b="1" dirty="0"/>
              </a:p>
            </p:txBody>
          </p:sp>
        </mc:Choice>
        <mc:Fallback xmlns="">
          <p:sp>
            <p:nvSpPr>
              <p:cNvPr id="55" name="TextBox 54">
                <a:extLst>
                  <a:ext uri="{FF2B5EF4-FFF2-40B4-BE49-F238E27FC236}">
                    <a16:creationId xmlns:a16="http://schemas.microsoft.com/office/drawing/2014/main" id="{D33EFB8C-6EE5-97AE-1AC8-E1D77983CD97}"/>
                  </a:ext>
                </a:extLst>
              </p:cNvPr>
              <p:cNvSpPr txBox="1">
                <a:spLocks noRot="1" noChangeAspect="1" noMove="1" noResize="1" noEditPoints="1" noAdjustHandles="1" noChangeArrowheads="1" noChangeShapeType="1" noTextEdit="1"/>
              </p:cNvSpPr>
              <p:nvPr/>
            </p:nvSpPr>
            <p:spPr>
              <a:xfrm>
                <a:off x="5383952" y="1997097"/>
                <a:ext cx="831335" cy="307777"/>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D674845-37E9-C6A4-4A74-FEF7AFE2C365}"/>
                  </a:ext>
                </a:extLst>
              </p:cNvPr>
              <p:cNvSpPr txBox="1"/>
              <p:nvPr/>
            </p:nvSpPr>
            <p:spPr>
              <a:xfrm>
                <a:off x="6096000" y="2927386"/>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𝟖</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𝟖</m:t>
                          </m:r>
                        </m:sub>
                      </m:sSub>
                    </m:oMath>
                  </m:oMathPara>
                </a14:m>
                <a:endParaRPr lang="en-GB" sz="1400" b="1" dirty="0"/>
              </a:p>
            </p:txBody>
          </p:sp>
        </mc:Choice>
        <mc:Fallback xmlns="">
          <p:sp>
            <p:nvSpPr>
              <p:cNvPr id="56" name="TextBox 55">
                <a:extLst>
                  <a:ext uri="{FF2B5EF4-FFF2-40B4-BE49-F238E27FC236}">
                    <a16:creationId xmlns:a16="http://schemas.microsoft.com/office/drawing/2014/main" id="{DD674845-37E9-C6A4-4A74-FEF7AFE2C365}"/>
                  </a:ext>
                </a:extLst>
              </p:cNvPr>
              <p:cNvSpPr txBox="1">
                <a:spLocks noRot="1" noChangeAspect="1" noMove="1" noResize="1" noEditPoints="1" noAdjustHandles="1" noChangeArrowheads="1" noChangeShapeType="1" noTextEdit="1"/>
              </p:cNvSpPr>
              <p:nvPr/>
            </p:nvSpPr>
            <p:spPr>
              <a:xfrm>
                <a:off x="6096000" y="2927386"/>
                <a:ext cx="831335" cy="307777"/>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0BFD7C9-F403-127B-A3C9-841C4F8CB1B7}"/>
                  </a:ext>
                </a:extLst>
              </p:cNvPr>
              <p:cNvSpPr txBox="1"/>
              <p:nvPr/>
            </p:nvSpPr>
            <p:spPr>
              <a:xfrm>
                <a:off x="5019221" y="3132826"/>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𝟗</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𝟗</m:t>
                          </m:r>
                        </m:sub>
                      </m:sSub>
                    </m:oMath>
                  </m:oMathPara>
                </a14:m>
                <a:endParaRPr lang="en-GB" sz="1400" b="1" dirty="0"/>
              </a:p>
            </p:txBody>
          </p:sp>
        </mc:Choice>
        <mc:Fallback xmlns="">
          <p:sp>
            <p:nvSpPr>
              <p:cNvPr id="57" name="TextBox 56">
                <a:extLst>
                  <a:ext uri="{FF2B5EF4-FFF2-40B4-BE49-F238E27FC236}">
                    <a16:creationId xmlns:a16="http://schemas.microsoft.com/office/drawing/2014/main" id="{30BFD7C9-F403-127B-A3C9-841C4F8CB1B7}"/>
                  </a:ext>
                </a:extLst>
              </p:cNvPr>
              <p:cNvSpPr txBox="1">
                <a:spLocks noRot="1" noChangeAspect="1" noMove="1" noResize="1" noEditPoints="1" noAdjustHandles="1" noChangeArrowheads="1" noChangeShapeType="1" noTextEdit="1"/>
              </p:cNvSpPr>
              <p:nvPr/>
            </p:nvSpPr>
            <p:spPr>
              <a:xfrm>
                <a:off x="5019221" y="3132826"/>
                <a:ext cx="831335" cy="307777"/>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FD4DC42-6DF7-E40C-40E6-1CFA1275C33B}"/>
                  </a:ext>
                </a:extLst>
              </p:cNvPr>
              <p:cNvSpPr txBox="1"/>
              <p:nvPr/>
            </p:nvSpPr>
            <p:spPr>
              <a:xfrm>
                <a:off x="5799619" y="4643842"/>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𝟏𝟎</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𝟏𝟎</m:t>
                          </m:r>
                        </m:sub>
                      </m:sSub>
                    </m:oMath>
                  </m:oMathPara>
                </a14:m>
                <a:endParaRPr lang="en-GB" sz="1400" b="1" dirty="0"/>
              </a:p>
            </p:txBody>
          </p:sp>
        </mc:Choice>
        <mc:Fallback xmlns="">
          <p:sp>
            <p:nvSpPr>
              <p:cNvPr id="59" name="TextBox 58">
                <a:extLst>
                  <a:ext uri="{FF2B5EF4-FFF2-40B4-BE49-F238E27FC236}">
                    <a16:creationId xmlns:a16="http://schemas.microsoft.com/office/drawing/2014/main" id="{4FD4DC42-6DF7-E40C-40E6-1CFA1275C33B}"/>
                  </a:ext>
                </a:extLst>
              </p:cNvPr>
              <p:cNvSpPr txBox="1">
                <a:spLocks noRot="1" noChangeAspect="1" noMove="1" noResize="1" noEditPoints="1" noAdjustHandles="1" noChangeArrowheads="1" noChangeShapeType="1" noTextEdit="1"/>
              </p:cNvSpPr>
              <p:nvPr/>
            </p:nvSpPr>
            <p:spPr>
              <a:xfrm>
                <a:off x="5799619" y="4643842"/>
                <a:ext cx="831335" cy="307777"/>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328F221-35F7-8338-A665-9ABACAFECD7F}"/>
                  </a:ext>
                </a:extLst>
              </p:cNvPr>
              <p:cNvSpPr txBox="1"/>
              <p:nvPr/>
            </p:nvSpPr>
            <p:spPr>
              <a:xfrm>
                <a:off x="4671852" y="4195684"/>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𝟏𝟏</m:t>
                          </m:r>
                        </m:sub>
                      </m:sSub>
                    </m:oMath>
                  </m:oMathPara>
                </a14:m>
                <a:endParaRPr lang="en-GB" sz="1400" b="1" dirty="0"/>
              </a:p>
            </p:txBody>
          </p:sp>
        </mc:Choice>
        <mc:Fallback xmlns="">
          <p:sp>
            <p:nvSpPr>
              <p:cNvPr id="60" name="TextBox 59">
                <a:extLst>
                  <a:ext uri="{FF2B5EF4-FFF2-40B4-BE49-F238E27FC236}">
                    <a16:creationId xmlns:a16="http://schemas.microsoft.com/office/drawing/2014/main" id="{1328F221-35F7-8338-A665-9ABACAFECD7F}"/>
                  </a:ext>
                </a:extLst>
              </p:cNvPr>
              <p:cNvSpPr txBox="1">
                <a:spLocks noRot="1" noChangeAspect="1" noMove="1" noResize="1" noEditPoints="1" noAdjustHandles="1" noChangeArrowheads="1" noChangeShapeType="1" noTextEdit="1"/>
              </p:cNvSpPr>
              <p:nvPr/>
            </p:nvSpPr>
            <p:spPr>
              <a:xfrm>
                <a:off x="4671852" y="4195684"/>
                <a:ext cx="831335" cy="307777"/>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1F63BF20-0D6F-B599-9E0B-5CE49D86AF2C}"/>
                  </a:ext>
                </a:extLst>
              </p:cNvPr>
              <p:cNvSpPr txBox="1"/>
              <p:nvPr/>
            </p:nvSpPr>
            <p:spPr>
              <a:xfrm>
                <a:off x="4798956" y="5069134"/>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𝟏𝟐</m:t>
                          </m:r>
                        </m:sub>
                      </m:sSub>
                    </m:oMath>
                  </m:oMathPara>
                </a14:m>
                <a:endParaRPr lang="en-GB" sz="1400" b="1" dirty="0"/>
              </a:p>
            </p:txBody>
          </p:sp>
        </mc:Choice>
        <mc:Fallback xmlns="">
          <p:sp>
            <p:nvSpPr>
              <p:cNvPr id="62" name="TextBox 61">
                <a:extLst>
                  <a:ext uri="{FF2B5EF4-FFF2-40B4-BE49-F238E27FC236}">
                    <a16:creationId xmlns:a16="http://schemas.microsoft.com/office/drawing/2014/main" id="{1F63BF20-0D6F-B599-9E0B-5CE49D86AF2C}"/>
                  </a:ext>
                </a:extLst>
              </p:cNvPr>
              <p:cNvSpPr txBox="1">
                <a:spLocks noRot="1" noChangeAspect="1" noMove="1" noResize="1" noEditPoints="1" noAdjustHandles="1" noChangeArrowheads="1" noChangeShapeType="1" noTextEdit="1"/>
              </p:cNvSpPr>
              <p:nvPr/>
            </p:nvSpPr>
            <p:spPr>
              <a:xfrm>
                <a:off x="4798956" y="5069134"/>
                <a:ext cx="831335" cy="307777"/>
              </a:xfrm>
              <a:prstGeom prst="rect">
                <a:avLst/>
              </a:prstGeom>
              <a:blipFill>
                <a:blip r:embed="rId1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A90C5FB1-A59E-9897-D485-60EC41FDA09E}"/>
                  </a:ext>
                </a:extLst>
              </p:cNvPr>
              <p:cNvSpPr txBox="1"/>
              <p:nvPr/>
            </p:nvSpPr>
            <p:spPr>
              <a:xfrm>
                <a:off x="3414392" y="5223022"/>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𝟏𝟑</m:t>
                          </m:r>
                        </m:sub>
                      </m:sSub>
                    </m:oMath>
                  </m:oMathPara>
                </a14:m>
                <a:endParaRPr lang="en-GB" sz="1400" b="1" dirty="0"/>
              </a:p>
            </p:txBody>
          </p:sp>
        </mc:Choice>
        <mc:Fallback xmlns="">
          <p:sp>
            <p:nvSpPr>
              <p:cNvPr id="63" name="TextBox 62">
                <a:extLst>
                  <a:ext uri="{FF2B5EF4-FFF2-40B4-BE49-F238E27FC236}">
                    <a16:creationId xmlns:a16="http://schemas.microsoft.com/office/drawing/2014/main" id="{A90C5FB1-A59E-9897-D485-60EC41FDA09E}"/>
                  </a:ext>
                </a:extLst>
              </p:cNvPr>
              <p:cNvSpPr txBox="1">
                <a:spLocks noRot="1" noChangeAspect="1" noMove="1" noResize="1" noEditPoints="1" noAdjustHandles="1" noChangeArrowheads="1" noChangeShapeType="1" noTextEdit="1"/>
              </p:cNvSpPr>
              <p:nvPr/>
            </p:nvSpPr>
            <p:spPr>
              <a:xfrm>
                <a:off x="3414392" y="5223022"/>
                <a:ext cx="831335" cy="307777"/>
              </a:xfrm>
              <a:prstGeom prst="rect">
                <a:avLst/>
              </a:prstGeom>
              <a:blipFill>
                <a:blip r:embed="rId1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F7CA367E-DF64-40D1-8C1E-FD491BA45AF1}"/>
                  </a:ext>
                </a:extLst>
              </p:cNvPr>
              <p:cNvSpPr txBox="1"/>
              <p:nvPr/>
            </p:nvSpPr>
            <p:spPr>
              <a:xfrm>
                <a:off x="2284528" y="4503462"/>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𝟏𝟒</m:t>
                          </m:r>
                        </m:sub>
                      </m:sSub>
                    </m:oMath>
                  </m:oMathPara>
                </a14:m>
                <a:endParaRPr lang="en-GB" sz="1400" b="1" dirty="0"/>
              </a:p>
            </p:txBody>
          </p:sp>
        </mc:Choice>
        <mc:Fallback xmlns="">
          <p:sp>
            <p:nvSpPr>
              <p:cNvPr id="65" name="TextBox 64">
                <a:extLst>
                  <a:ext uri="{FF2B5EF4-FFF2-40B4-BE49-F238E27FC236}">
                    <a16:creationId xmlns:a16="http://schemas.microsoft.com/office/drawing/2014/main" id="{F7CA367E-DF64-40D1-8C1E-FD491BA45AF1}"/>
                  </a:ext>
                </a:extLst>
              </p:cNvPr>
              <p:cNvSpPr txBox="1">
                <a:spLocks noRot="1" noChangeAspect="1" noMove="1" noResize="1" noEditPoints="1" noAdjustHandles="1" noChangeArrowheads="1" noChangeShapeType="1" noTextEdit="1"/>
              </p:cNvSpPr>
              <p:nvPr/>
            </p:nvSpPr>
            <p:spPr>
              <a:xfrm>
                <a:off x="2284528" y="4503462"/>
                <a:ext cx="831335" cy="307777"/>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DD5F2A5-DD18-7865-2D20-D539DF240207}"/>
                  </a:ext>
                </a:extLst>
              </p:cNvPr>
              <p:cNvSpPr txBox="1"/>
              <p:nvPr/>
            </p:nvSpPr>
            <p:spPr>
              <a:xfrm>
                <a:off x="3115863" y="3956392"/>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𝟏𝟓</m:t>
                          </m:r>
                        </m:sub>
                      </m:sSub>
                    </m:oMath>
                  </m:oMathPara>
                </a14:m>
                <a:endParaRPr lang="en-GB" sz="1400" b="1" dirty="0"/>
              </a:p>
            </p:txBody>
          </p:sp>
        </mc:Choice>
        <mc:Fallback xmlns="">
          <p:sp>
            <p:nvSpPr>
              <p:cNvPr id="66" name="TextBox 65">
                <a:extLst>
                  <a:ext uri="{FF2B5EF4-FFF2-40B4-BE49-F238E27FC236}">
                    <a16:creationId xmlns:a16="http://schemas.microsoft.com/office/drawing/2014/main" id="{7DD5F2A5-DD18-7865-2D20-D539DF240207}"/>
                  </a:ext>
                </a:extLst>
              </p:cNvPr>
              <p:cNvSpPr txBox="1">
                <a:spLocks noRot="1" noChangeAspect="1" noMove="1" noResize="1" noEditPoints="1" noAdjustHandles="1" noChangeArrowheads="1" noChangeShapeType="1" noTextEdit="1"/>
              </p:cNvSpPr>
              <p:nvPr/>
            </p:nvSpPr>
            <p:spPr>
              <a:xfrm>
                <a:off x="3115863" y="3956392"/>
                <a:ext cx="831335" cy="307777"/>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97E969F-E6BE-1F44-5687-EA98FF976932}"/>
                  </a:ext>
                </a:extLst>
              </p:cNvPr>
              <p:cNvSpPr txBox="1"/>
              <p:nvPr/>
            </p:nvSpPr>
            <p:spPr>
              <a:xfrm>
                <a:off x="4100745" y="3309825"/>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𝟏𝟔</m:t>
                          </m:r>
                        </m:sub>
                      </m:sSub>
                    </m:oMath>
                  </m:oMathPara>
                </a14:m>
                <a:endParaRPr lang="en-GB" sz="1400" b="1" dirty="0"/>
              </a:p>
            </p:txBody>
          </p:sp>
        </mc:Choice>
        <mc:Fallback xmlns="">
          <p:sp>
            <p:nvSpPr>
              <p:cNvPr id="67" name="TextBox 66">
                <a:extLst>
                  <a:ext uri="{FF2B5EF4-FFF2-40B4-BE49-F238E27FC236}">
                    <a16:creationId xmlns:a16="http://schemas.microsoft.com/office/drawing/2014/main" id="{A97E969F-E6BE-1F44-5687-EA98FF976932}"/>
                  </a:ext>
                </a:extLst>
              </p:cNvPr>
              <p:cNvSpPr txBox="1">
                <a:spLocks noRot="1" noChangeAspect="1" noMove="1" noResize="1" noEditPoints="1" noAdjustHandles="1" noChangeArrowheads="1" noChangeShapeType="1" noTextEdit="1"/>
              </p:cNvSpPr>
              <p:nvPr/>
            </p:nvSpPr>
            <p:spPr>
              <a:xfrm>
                <a:off x="4100745" y="3309825"/>
                <a:ext cx="831335" cy="307777"/>
              </a:xfrm>
              <a:prstGeom prst="rect">
                <a:avLst/>
              </a:prstGeom>
              <a:blipFill>
                <a:blip r:embed="rId20"/>
                <a:stretch>
                  <a:fillRect/>
                </a:stretch>
              </a:blipFill>
            </p:spPr>
            <p:txBody>
              <a:bodyPr/>
              <a:lstStyle/>
              <a:p>
                <a:r>
                  <a:rPr lang="en-GB">
                    <a:noFill/>
                  </a:rPr>
                  <a:t> </a:t>
                </a:r>
              </a:p>
            </p:txBody>
          </p:sp>
        </mc:Fallback>
      </mc:AlternateContent>
      <p:sp>
        <p:nvSpPr>
          <p:cNvPr id="2" name="Oval 1">
            <a:extLst>
              <a:ext uri="{FF2B5EF4-FFF2-40B4-BE49-F238E27FC236}">
                <a16:creationId xmlns:a16="http://schemas.microsoft.com/office/drawing/2014/main" id="{8BA56D80-9387-9C58-9A7F-202DAC964E41}"/>
              </a:ext>
            </a:extLst>
          </p:cNvPr>
          <p:cNvSpPr/>
          <p:nvPr/>
        </p:nvSpPr>
        <p:spPr>
          <a:xfrm>
            <a:off x="1585732" y="279845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12E7D19C-9A75-5BCC-2258-5921C3C3D2E5}"/>
              </a:ext>
            </a:extLst>
          </p:cNvPr>
          <p:cNvSpPr/>
          <p:nvPr/>
        </p:nvSpPr>
        <p:spPr>
          <a:xfrm>
            <a:off x="3296467" y="2341951"/>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8BA24E91-CB2F-05EE-C136-5A42A132EC55}"/>
              </a:ext>
            </a:extLst>
          </p:cNvPr>
          <p:cNvSpPr/>
          <p:nvPr/>
        </p:nvSpPr>
        <p:spPr>
          <a:xfrm>
            <a:off x="2765342" y="2043664"/>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3356287E-172D-E222-60A6-038C5562DB8B}"/>
              </a:ext>
            </a:extLst>
          </p:cNvPr>
          <p:cNvSpPr/>
          <p:nvPr/>
        </p:nvSpPr>
        <p:spPr>
          <a:xfrm>
            <a:off x="3327582" y="386420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B2563B10-5522-12D2-C5F5-823BE983DD78}"/>
              </a:ext>
            </a:extLst>
          </p:cNvPr>
          <p:cNvSpPr/>
          <p:nvPr/>
        </p:nvSpPr>
        <p:spPr>
          <a:xfrm>
            <a:off x="2526575" y="441127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CF5657DB-E15B-A36F-5538-EE13384782A1}"/>
              </a:ext>
            </a:extLst>
          </p:cNvPr>
          <p:cNvSpPr/>
          <p:nvPr/>
        </p:nvSpPr>
        <p:spPr>
          <a:xfrm>
            <a:off x="4349777" y="196699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97D20480-6CCD-B537-60C4-74B4F4A04CC8}"/>
              </a:ext>
            </a:extLst>
          </p:cNvPr>
          <p:cNvSpPr/>
          <p:nvPr/>
        </p:nvSpPr>
        <p:spPr>
          <a:xfrm>
            <a:off x="4924020" y="1095679"/>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6884DBA5-BAE1-8C97-25E1-CEDC9F317A5D}"/>
              </a:ext>
            </a:extLst>
          </p:cNvPr>
          <p:cNvSpPr/>
          <p:nvPr/>
        </p:nvSpPr>
        <p:spPr>
          <a:xfrm>
            <a:off x="6406849" y="127262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A08A0330-A0E1-2A7D-3361-F2AED8B0D49C}"/>
              </a:ext>
            </a:extLst>
          </p:cNvPr>
          <p:cNvSpPr/>
          <p:nvPr/>
        </p:nvSpPr>
        <p:spPr>
          <a:xfrm>
            <a:off x="5676936" y="188582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30B3D634-6A7D-D173-5E8E-969E3F37473F}"/>
              </a:ext>
            </a:extLst>
          </p:cNvPr>
          <p:cNvSpPr/>
          <p:nvPr/>
        </p:nvSpPr>
        <p:spPr>
          <a:xfrm>
            <a:off x="4368337" y="3217633"/>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BEF38D13-87D7-DBB2-7E10-F577D9B11732}"/>
              </a:ext>
            </a:extLst>
          </p:cNvPr>
          <p:cNvSpPr/>
          <p:nvPr/>
        </p:nvSpPr>
        <p:spPr>
          <a:xfrm>
            <a:off x="3910796" y="513083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687EE3B4-8175-45CD-EEF2-5BECA0002D0F}"/>
              </a:ext>
            </a:extLst>
          </p:cNvPr>
          <p:cNvSpPr/>
          <p:nvPr/>
        </p:nvSpPr>
        <p:spPr>
          <a:xfrm>
            <a:off x="5150911" y="497694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B69832F2-D978-9D35-47E2-2ABEB8428855}"/>
              </a:ext>
            </a:extLst>
          </p:cNvPr>
          <p:cNvSpPr/>
          <p:nvPr/>
        </p:nvSpPr>
        <p:spPr>
          <a:xfrm>
            <a:off x="4714589" y="468110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2F9328D5-93BF-715B-F618-424C2665A12A}"/>
              </a:ext>
            </a:extLst>
          </p:cNvPr>
          <p:cNvSpPr/>
          <p:nvPr/>
        </p:nvSpPr>
        <p:spPr>
          <a:xfrm>
            <a:off x="5334890" y="2988897"/>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808FFC67-33AE-5FEB-A900-D11BD2854498}"/>
              </a:ext>
            </a:extLst>
          </p:cNvPr>
          <p:cNvSpPr/>
          <p:nvPr/>
        </p:nvSpPr>
        <p:spPr>
          <a:xfrm>
            <a:off x="6031936" y="2895867"/>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977E55AD-E935-5016-4DFB-CE46E7F04A08}"/>
              </a:ext>
            </a:extLst>
          </p:cNvPr>
          <p:cNvSpPr/>
          <p:nvPr/>
        </p:nvSpPr>
        <p:spPr>
          <a:xfrm>
            <a:off x="6085613" y="453079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37F504-4AE7-02BF-FA85-44053622A97E}"/>
                  </a:ext>
                </a:extLst>
              </p:cNvPr>
              <p:cNvSpPr txBox="1"/>
              <p:nvPr/>
            </p:nvSpPr>
            <p:spPr>
              <a:xfrm>
                <a:off x="1286536" y="317735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a:latin typeface="Cambria Math" panose="02040503050406030204" pitchFamily="18" charset="0"/>
                              <a:ea typeface="Cambria Math" panose="02040503050406030204" pitchFamily="18" charset="0"/>
                            </a:rPr>
                            <m:t>𝟏</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2" name="TextBox 21">
                <a:extLst>
                  <a:ext uri="{FF2B5EF4-FFF2-40B4-BE49-F238E27FC236}">
                    <a16:creationId xmlns:a16="http://schemas.microsoft.com/office/drawing/2014/main" id="{2F37F504-4AE7-02BF-FA85-44053622A97E}"/>
                  </a:ext>
                </a:extLst>
              </p:cNvPr>
              <p:cNvSpPr txBox="1">
                <a:spLocks noRot="1" noChangeAspect="1" noMove="1" noResize="1" noEditPoints="1" noAdjustHandles="1" noChangeArrowheads="1" noChangeShapeType="1" noTextEdit="1"/>
              </p:cNvSpPr>
              <p:nvPr/>
            </p:nvSpPr>
            <p:spPr>
              <a:xfrm>
                <a:off x="1286536" y="3177352"/>
                <a:ext cx="831335" cy="317203"/>
              </a:xfrm>
              <a:prstGeom prst="rect">
                <a:avLst/>
              </a:prstGeom>
              <a:blipFill>
                <a:blip r:embed="rId2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F8FB20E-8267-6EB5-4C10-EB42DD3FB30A}"/>
                  </a:ext>
                </a:extLst>
              </p:cNvPr>
              <p:cNvSpPr txBox="1"/>
              <p:nvPr/>
            </p:nvSpPr>
            <p:spPr>
              <a:xfrm>
                <a:off x="2269840" y="175374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𝟐</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3" name="TextBox 22">
                <a:extLst>
                  <a:ext uri="{FF2B5EF4-FFF2-40B4-BE49-F238E27FC236}">
                    <a16:creationId xmlns:a16="http://schemas.microsoft.com/office/drawing/2014/main" id="{2F8FB20E-8267-6EB5-4C10-EB42DD3FB30A}"/>
                  </a:ext>
                </a:extLst>
              </p:cNvPr>
              <p:cNvSpPr txBox="1">
                <a:spLocks noRot="1" noChangeAspect="1" noMove="1" noResize="1" noEditPoints="1" noAdjustHandles="1" noChangeArrowheads="1" noChangeShapeType="1" noTextEdit="1"/>
              </p:cNvSpPr>
              <p:nvPr/>
            </p:nvSpPr>
            <p:spPr>
              <a:xfrm>
                <a:off x="2269840" y="1753747"/>
                <a:ext cx="831335" cy="317203"/>
              </a:xfrm>
              <a:prstGeom prst="rect">
                <a:avLst/>
              </a:prstGeom>
              <a:blipFill>
                <a:blip r:embed="rId2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802C51A-D3EB-11FC-1006-FD66B2F5CB5E}"/>
                  </a:ext>
                </a:extLst>
              </p:cNvPr>
              <p:cNvSpPr txBox="1"/>
              <p:nvPr/>
            </p:nvSpPr>
            <p:spPr>
              <a:xfrm>
                <a:off x="2880800" y="267391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𝟑</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4" name="TextBox 23">
                <a:extLst>
                  <a:ext uri="{FF2B5EF4-FFF2-40B4-BE49-F238E27FC236}">
                    <a16:creationId xmlns:a16="http://schemas.microsoft.com/office/drawing/2014/main" id="{7802C51A-D3EB-11FC-1006-FD66B2F5CB5E}"/>
                  </a:ext>
                </a:extLst>
              </p:cNvPr>
              <p:cNvSpPr txBox="1">
                <a:spLocks noRot="1" noChangeAspect="1" noMove="1" noResize="1" noEditPoints="1" noAdjustHandles="1" noChangeArrowheads="1" noChangeShapeType="1" noTextEdit="1"/>
              </p:cNvSpPr>
              <p:nvPr/>
            </p:nvSpPr>
            <p:spPr>
              <a:xfrm>
                <a:off x="2880800" y="2673917"/>
                <a:ext cx="831335" cy="317203"/>
              </a:xfrm>
              <a:prstGeom prst="rect">
                <a:avLst/>
              </a:prstGeom>
              <a:blipFill>
                <a:blip r:embed="rId2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7A56D10-66A3-3A66-EBBA-EF993C70F575}"/>
                  </a:ext>
                </a:extLst>
              </p:cNvPr>
              <p:cNvSpPr txBox="1"/>
              <p:nvPr/>
            </p:nvSpPr>
            <p:spPr>
              <a:xfrm>
                <a:off x="4109684" y="226060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𝟒</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5" name="TextBox 24">
                <a:extLst>
                  <a:ext uri="{FF2B5EF4-FFF2-40B4-BE49-F238E27FC236}">
                    <a16:creationId xmlns:a16="http://schemas.microsoft.com/office/drawing/2014/main" id="{D7A56D10-66A3-3A66-EBBA-EF993C70F575}"/>
                  </a:ext>
                </a:extLst>
              </p:cNvPr>
              <p:cNvSpPr txBox="1">
                <a:spLocks noRot="1" noChangeAspect="1" noMove="1" noResize="1" noEditPoints="1" noAdjustHandles="1" noChangeArrowheads="1" noChangeShapeType="1" noTextEdit="1"/>
              </p:cNvSpPr>
              <p:nvPr/>
            </p:nvSpPr>
            <p:spPr>
              <a:xfrm>
                <a:off x="4109684" y="2260607"/>
                <a:ext cx="831335" cy="317203"/>
              </a:xfrm>
              <a:prstGeom prst="rect">
                <a:avLst/>
              </a:prstGeom>
              <a:blipFill>
                <a:blip r:embed="rId2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AC6078-11C1-63E7-0CFA-19F4C05DAED3}"/>
                  </a:ext>
                </a:extLst>
              </p:cNvPr>
              <p:cNvSpPr txBox="1"/>
              <p:nvPr/>
            </p:nvSpPr>
            <p:spPr>
              <a:xfrm>
                <a:off x="4610205" y="1457795"/>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𝟓</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6" name="TextBox 25">
                <a:extLst>
                  <a:ext uri="{FF2B5EF4-FFF2-40B4-BE49-F238E27FC236}">
                    <a16:creationId xmlns:a16="http://schemas.microsoft.com/office/drawing/2014/main" id="{15AC6078-11C1-63E7-0CFA-19F4C05DAED3}"/>
                  </a:ext>
                </a:extLst>
              </p:cNvPr>
              <p:cNvSpPr txBox="1">
                <a:spLocks noRot="1" noChangeAspect="1" noMove="1" noResize="1" noEditPoints="1" noAdjustHandles="1" noChangeArrowheads="1" noChangeShapeType="1" noTextEdit="1"/>
              </p:cNvSpPr>
              <p:nvPr/>
            </p:nvSpPr>
            <p:spPr>
              <a:xfrm>
                <a:off x="4610205" y="1457795"/>
                <a:ext cx="831335" cy="317203"/>
              </a:xfrm>
              <a:prstGeom prst="rect">
                <a:avLst/>
              </a:prstGeom>
              <a:blipFill>
                <a:blip r:embed="rId2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A000422-7BAB-9606-D23D-FD80CDD91724}"/>
                  </a:ext>
                </a:extLst>
              </p:cNvPr>
              <p:cNvSpPr txBox="1"/>
              <p:nvPr/>
            </p:nvSpPr>
            <p:spPr>
              <a:xfrm>
                <a:off x="5669945" y="1237591"/>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𝟔</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7" name="TextBox 26">
                <a:extLst>
                  <a:ext uri="{FF2B5EF4-FFF2-40B4-BE49-F238E27FC236}">
                    <a16:creationId xmlns:a16="http://schemas.microsoft.com/office/drawing/2014/main" id="{FA000422-7BAB-9606-D23D-FD80CDD91724}"/>
                  </a:ext>
                </a:extLst>
              </p:cNvPr>
              <p:cNvSpPr txBox="1">
                <a:spLocks noRot="1" noChangeAspect="1" noMove="1" noResize="1" noEditPoints="1" noAdjustHandles="1" noChangeArrowheads="1" noChangeShapeType="1" noTextEdit="1"/>
              </p:cNvSpPr>
              <p:nvPr/>
            </p:nvSpPr>
            <p:spPr>
              <a:xfrm>
                <a:off x="5669945" y="1237591"/>
                <a:ext cx="831335" cy="317203"/>
              </a:xfrm>
              <a:prstGeom prst="rect">
                <a:avLst/>
              </a:prstGeom>
              <a:blipFill>
                <a:blip r:embed="rId2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9F4B2BB-868E-B86A-5C37-DC8370EE16ED}"/>
                  </a:ext>
                </a:extLst>
              </p:cNvPr>
              <p:cNvSpPr txBox="1"/>
              <p:nvPr/>
            </p:nvSpPr>
            <p:spPr>
              <a:xfrm>
                <a:off x="5382324" y="2176849"/>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𝟕</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𝟕</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8" name="TextBox 27">
                <a:extLst>
                  <a:ext uri="{FF2B5EF4-FFF2-40B4-BE49-F238E27FC236}">
                    <a16:creationId xmlns:a16="http://schemas.microsoft.com/office/drawing/2014/main" id="{E9F4B2BB-868E-B86A-5C37-DC8370EE16ED}"/>
                  </a:ext>
                </a:extLst>
              </p:cNvPr>
              <p:cNvSpPr txBox="1">
                <a:spLocks noRot="1" noChangeAspect="1" noMove="1" noResize="1" noEditPoints="1" noAdjustHandles="1" noChangeArrowheads="1" noChangeShapeType="1" noTextEdit="1"/>
              </p:cNvSpPr>
              <p:nvPr/>
            </p:nvSpPr>
            <p:spPr>
              <a:xfrm>
                <a:off x="5382324" y="2176849"/>
                <a:ext cx="831335" cy="317203"/>
              </a:xfrm>
              <a:prstGeom prst="rect">
                <a:avLst/>
              </a:prstGeom>
              <a:blipFill>
                <a:blip r:embed="rId2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A70CBF9-511C-2C4F-2742-3F99068ACA5E}"/>
                  </a:ext>
                </a:extLst>
              </p:cNvPr>
              <p:cNvSpPr txBox="1"/>
              <p:nvPr/>
            </p:nvSpPr>
            <p:spPr>
              <a:xfrm>
                <a:off x="6118746" y="3132014"/>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𝟖</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𝟖</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9" name="TextBox 28">
                <a:extLst>
                  <a:ext uri="{FF2B5EF4-FFF2-40B4-BE49-F238E27FC236}">
                    <a16:creationId xmlns:a16="http://schemas.microsoft.com/office/drawing/2014/main" id="{EA70CBF9-511C-2C4F-2742-3F99068ACA5E}"/>
                  </a:ext>
                </a:extLst>
              </p:cNvPr>
              <p:cNvSpPr txBox="1">
                <a:spLocks noRot="1" noChangeAspect="1" noMove="1" noResize="1" noEditPoints="1" noAdjustHandles="1" noChangeArrowheads="1" noChangeShapeType="1" noTextEdit="1"/>
              </p:cNvSpPr>
              <p:nvPr/>
            </p:nvSpPr>
            <p:spPr>
              <a:xfrm>
                <a:off x="6118746" y="3132014"/>
                <a:ext cx="831335" cy="317203"/>
              </a:xfrm>
              <a:prstGeom prst="rect">
                <a:avLst/>
              </a:prstGeom>
              <a:blipFill>
                <a:blip r:embed="rId2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C28A2A1-26A1-753D-DEDE-5DA082C02827}"/>
                  </a:ext>
                </a:extLst>
              </p:cNvPr>
              <p:cNvSpPr txBox="1"/>
              <p:nvPr/>
            </p:nvSpPr>
            <p:spPr>
              <a:xfrm>
                <a:off x="5051253" y="3324571"/>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𝟗</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𝟗</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0" name="TextBox 29">
                <a:extLst>
                  <a:ext uri="{FF2B5EF4-FFF2-40B4-BE49-F238E27FC236}">
                    <a16:creationId xmlns:a16="http://schemas.microsoft.com/office/drawing/2014/main" id="{9C28A2A1-26A1-753D-DEDE-5DA082C02827}"/>
                  </a:ext>
                </a:extLst>
              </p:cNvPr>
              <p:cNvSpPr txBox="1">
                <a:spLocks noRot="1" noChangeAspect="1" noMove="1" noResize="1" noEditPoints="1" noAdjustHandles="1" noChangeArrowheads="1" noChangeShapeType="1" noTextEdit="1"/>
              </p:cNvSpPr>
              <p:nvPr/>
            </p:nvSpPr>
            <p:spPr>
              <a:xfrm>
                <a:off x="5051253" y="3324571"/>
                <a:ext cx="831335" cy="317203"/>
              </a:xfrm>
              <a:prstGeom prst="rect">
                <a:avLst/>
              </a:prstGeom>
              <a:blipFill>
                <a:blip r:embed="rId2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363818B-06DB-FC2D-A56D-935B534C3225}"/>
                  </a:ext>
                </a:extLst>
              </p:cNvPr>
              <p:cNvSpPr txBox="1"/>
              <p:nvPr/>
            </p:nvSpPr>
            <p:spPr>
              <a:xfrm>
                <a:off x="5789888" y="479301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𝟏𝟎</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𝟏𝟎</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1" name="TextBox 30">
                <a:extLst>
                  <a:ext uri="{FF2B5EF4-FFF2-40B4-BE49-F238E27FC236}">
                    <a16:creationId xmlns:a16="http://schemas.microsoft.com/office/drawing/2014/main" id="{F363818B-06DB-FC2D-A56D-935B534C3225}"/>
                  </a:ext>
                </a:extLst>
              </p:cNvPr>
              <p:cNvSpPr txBox="1">
                <a:spLocks noRot="1" noChangeAspect="1" noMove="1" noResize="1" noEditPoints="1" noAdjustHandles="1" noChangeArrowheads="1" noChangeShapeType="1" noTextEdit="1"/>
              </p:cNvSpPr>
              <p:nvPr/>
            </p:nvSpPr>
            <p:spPr>
              <a:xfrm>
                <a:off x="5789888" y="4793017"/>
                <a:ext cx="831335" cy="317203"/>
              </a:xfrm>
              <a:prstGeom prst="rect">
                <a:avLst/>
              </a:prstGeom>
              <a:blipFill>
                <a:blip r:embed="rId3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3F08206-C71D-5F20-028F-7D0563DBD6DB}"/>
                  </a:ext>
                </a:extLst>
              </p:cNvPr>
              <p:cNvSpPr txBox="1"/>
              <p:nvPr/>
            </p:nvSpPr>
            <p:spPr>
              <a:xfrm>
                <a:off x="4674182" y="436443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𝟏𝟏</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2" name="TextBox 31">
                <a:extLst>
                  <a:ext uri="{FF2B5EF4-FFF2-40B4-BE49-F238E27FC236}">
                    <a16:creationId xmlns:a16="http://schemas.microsoft.com/office/drawing/2014/main" id="{E3F08206-C71D-5F20-028F-7D0563DBD6DB}"/>
                  </a:ext>
                </a:extLst>
              </p:cNvPr>
              <p:cNvSpPr txBox="1">
                <a:spLocks noRot="1" noChangeAspect="1" noMove="1" noResize="1" noEditPoints="1" noAdjustHandles="1" noChangeArrowheads="1" noChangeShapeType="1" noTextEdit="1"/>
              </p:cNvSpPr>
              <p:nvPr/>
            </p:nvSpPr>
            <p:spPr>
              <a:xfrm>
                <a:off x="4674182" y="4364437"/>
                <a:ext cx="831335" cy="317203"/>
              </a:xfrm>
              <a:prstGeom prst="rect">
                <a:avLst/>
              </a:prstGeom>
              <a:blipFill>
                <a:blip r:embed="rId3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2C012BC-5FDC-F8C5-124F-4470FF6AB4DE}"/>
                  </a:ext>
                </a:extLst>
              </p:cNvPr>
              <p:cNvSpPr txBox="1"/>
              <p:nvPr/>
            </p:nvSpPr>
            <p:spPr>
              <a:xfrm>
                <a:off x="4822053" y="526172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𝟏𝟐</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3" name="TextBox 32">
                <a:extLst>
                  <a:ext uri="{FF2B5EF4-FFF2-40B4-BE49-F238E27FC236}">
                    <a16:creationId xmlns:a16="http://schemas.microsoft.com/office/drawing/2014/main" id="{C2C012BC-5FDC-F8C5-124F-4470FF6AB4DE}"/>
                  </a:ext>
                </a:extLst>
              </p:cNvPr>
              <p:cNvSpPr txBox="1">
                <a:spLocks noRot="1" noChangeAspect="1" noMove="1" noResize="1" noEditPoints="1" noAdjustHandles="1" noChangeArrowheads="1" noChangeShapeType="1" noTextEdit="1"/>
              </p:cNvSpPr>
              <p:nvPr/>
            </p:nvSpPr>
            <p:spPr>
              <a:xfrm>
                <a:off x="4822053" y="5261727"/>
                <a:ext cx="831335" cy="317203"/>
              </a:xfrm>
              <a:prstGeom prst="rect">
                <a:avLst/>
              </a:prstGeom>
              <a:blipFill>
                <a:blip r:embed="rId32"/>
                <a:stretch>
                  <a:fillRect r="-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58D3E71-BAD8-0205-62D1-4D84C35B2576}"/>
                  </a:ext>
                </a:extLst>
              </p:cNvPr>
              <p:cNvSpPr txBox="1"/>
              <p:nvPr/>
            </p:nvSpPr>
            <p:spPr>
              <a:xfrm>
                <a:off x="3414391" y="5412526"/>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𝟏𝟑</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4" name="TextBox 33">
                <a:extLst>
                  <a:ext uri="{FF2B5EF4-FFF2-40B4-BE49-F238E27FC236}">
                    <a16:creationId xmlns:a16="http://schemas.microsoft.com/office/drawing/2014/main" id="{E58D3E71-BAD8-0205-62D1-4D84C35B2576}"/>
                  </a:ext>
                </a:extLst>
              </p:cNvPr>
              <p:cNvSpPr txBox="1">
                <a:spLocks noRot="1" noChangeAspect="1" noMove="1" noResize="1" noEditPoints="1" noAdjustHandles="1" noChangeArrowheads="1" noChangeShapeType="1" noTextEdit="1"/>
              </p:cNvSpPr>
              <p:nvPr/>
            </p:nvSpPr>
            <p:spPr>
              <a:xfrm>
                <a:off x="3414391" y="5412526"/>
                <a:ext cx="831335" cy="317203"/>
              </a:xfrm>
              <a:prstGeom prst="rect">
                <a:avLst/>
              </a:prstGeom>
              <a:blipFill>
                <a:blip r:embed="rId33"/>
                <a:stretch>
                  <a:fillRect r="-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B3B358E-B514-3C3C-A527-39FDE98AD1B8}"/>
                  </a:ext>
                </a:extLst>
              </p:cNvPr>
              <p:cNvSpPr txBox="1"/>
              <p:nvPr/>
            </p:nvSpPr>
            <p:spPr>
              <a:xfrm>
                <a:off x="2260325" y="4703374"/>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𝟏𝟒</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5" name="TextBox 34">
                <a:extLst>
                  <a:ext uri="{FF2B5EF4-FFF2-40B4-BE49-F238E27FC236}">
                    <a16:creationId xmlns:a16="http://schemas.microsoft.com/office/drawing/2014/main" id="{2B3B358E-B514-3C3C-A527-39FDE98AD1B8}"/>
                  </a:ext>
                </a:extLst>
              </p:cNvPr>
              <p:cNvSpPr txBox="1">
                <a:spLocks noRot="1" noChangeAspect="1" noMove="1" noResize="1" noEditPoints="1" noAdjustHandles="1" noChangeArrowheads="1" noChangeShapeType="1" noTextEdit="1"/>
              </p:cNvSpPr>
              <p:nvPr/>
            </p:nvSpPr>
            <p:spPr>
              <a:xfrm>
                <a:off x="2260325" y="4703374"/>
                <a:ext cx="831335" cy="317203"/>
              </a:xfrm>
              <a:prstGeom prst="rect">
                <a:avLst/>
              </a:prstGeom>
              <a:blipFill>
                <a:blip r:embed="rId3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2E5ABAB-9D0E-B6C9-9BFD-1170EBCC4421}"/>
                  </a:ext>
                </a:extLst>
              </p:cNvPr>
              <p:cNvSpPr txBox="1"/>
              <p:nvPr/>
            </p:nvSpPr>
            <p:spPr>
              <a:xfrm>
                <a:off x="3117115" y="415936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𝟏𝟓</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6" name="TextBox 35">
                <a:extLst>
                  <a:ext uri="{FF2B5EF4-FFF2-40B4-BE49-F238E27FC236}">
                    <a16:creationId xmlns:a16="http://schemas.microsoft.com/office/drawing/2014/main" id="{22E5ABAB-9D0E-B6C9-9BFD-1170EBCC4421}"/>
                  </a:ext>
                </a:extLst>
              </p:cNvPr>
              <p:cNvSpPr txBox="1">
                <a:spLocks noRot="1" noChangeAspect="1" noMove="1" noResize="1" noEditPoints="1" noAdjustHandles="1" noChangeArrowheads="1" noChangeShapeType="1" noTextEdit="1"/>
              </p:cNvSpPr>
              <p:nvPr/>
            </p:nvSpPr>
            <p:spPr>
              <a:xfrm>
                <a:off x="3117115" y="4159367"/>
                <a:ext cx="831335" cy="317203"/>
              </a:xfrm>
              <a:prstGeom prst="rect">
                <a:avLst/>
              </a:prstGeom>
              <a:blipFill>
                <a:blip r:embed="rId3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76EF3A7-094D-C063-C5A0-4585F902D53E}"/>
                  </a:ext>
                </a:extLst>
              </p:cNvPr>
              <p:cNvSpPr txBox="1"/>
              <p:nvPr/>
            </p:nvSpPr>
            <p:spPr>
              <a:xfrm>
                <a:off x="4092685" y="3500080"/>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𝟏𝟔</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7" name="TextBox 36">
                <a:extLst>
                  <a:ext uri="{FF2B5EF4-FFF2-40B4-BE49-F238E27FC236}">
                    <a16:creationId xmlns:a16="http://schemas.microsoft.com/office/drawing/2014/main" id="{D76EF3A7-094D-C063-C5A0-4585F902D53E}"/>
                  </a:ext>
                </a:extLst>
              </p:cNvPr>
              <p:cNvSpPr txBox="1">
                <a:spLocks noRot="1" noChangeAspect="1" noMove="1" noResize="1" noEditPoints="1" noAdjustHandles="1" noChangeArrowheads="1" noChangeShapeType="1" noTextEdit="1"/>
              </p:cNvSpPr>
              <p:nvPr/>
            </p:nvSpPr>
            <p:spPr>
              <a:xfrm>
                <a:off x="4092685" y="3500080"/>
                <a:ext cx="831335" cy="317203"/>
              </a:xfrm>
              <a:prstGeom prst="rect">
                <a:avLst/>
              </a:prstGeom>
              <a:blipFill>
                <a:blip r:embed="rId36"/>
                <a:stretch>
                  <a:fillRect r="-1515"/>
                </a:stretch>
              </a:blipFill>
            </p:spPr>
            <p:txBody>
              <a:bodyPr/>
              <a:lstStyle/>
              <a:p>
                <a:r>
                  <a:rPr lang="en-GB">
                    <a:noFill/>
                  </a:rPr>
                  <a:t> </a:t>
                </a:r>
              </a:p>
            </p:txBody>
          </p:sp>
        </mc:Fallback>
      </mc:AlternateContent>
      <p:sp>
        <p:nvSpPr>
          <p:cNvPr id="38" name="TextBox 37">
            <a:extLst>
              <a:ext uri="{FF2B5EF4-FFF2-40B4-BE49-F238E27FC236}">
                <a16:creationId xmlns:a16="http://schemas.microsoft.com/office/drawing/2014/main" id="{3EDCF03D-88E1-BAE0-86D3-E36C17869035}"/>
              </a:ext>
            </a:extLst>
          </p:cNvPr>
          <p:cNvSpPr txBox="1"/>
          <p:nvPr/>
        </p:nvSpPr>
        <p:spPr>
          <a:xfrm>
            <a:off x="7555232" y="4074455"/>
            <a:ext cx="4529313" cy="1754326"/>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The GWRs implicitly use distance-based weights through </a:t>
            </a:r>
            <a:r>
              <a:rPr lang="en-GB" b="1" dirty="0">
                <a:latin typeface="Helvetica Neue" panose="02000503000000020004" pitchFamily="2" charset="0"/>
                <a:ea typeface="Helvetica Neue" panose="02000503000000020004" pitchFamily="2" charset="0"/>
                <a:cs typeface="Helvetica Neue" panose="02000503000000020004" pitchFamily="2" charset="0"/>
              </a:rPr>
              <a:t>spatial kernels </a:t>
            </a:r>
            <a:r>
              <a:rPr lang="en-GB" dirty="0">
                <a:latin typeface="Helvetica Neue" panose="02000503000000020004" pitchFamily="2" charset="0"/>
                <a:ea typeface="Helvetica Neue" panose="02000503000000020004" pitchFamily="2" charset="0"/>
                <a:cs typeface="Helvetica Neue" panose="02000503000000020004" pitchFamily="2" charset="0"/>
              </a:rPr>
              <a:t>or </a:t>
            </a:r>
            <a:r>
              <a:rPr lang="en-GB" b="1" dirty="0">
                <a:latin typeface="Helvetica Neue" panose="02000503000000020004" pitchFamily="2" charset="0"/>
                <a:ea typeface="Helvetica Neue" panose="02000503000000020004" pitchFamily="2" charset="0"/>
                <a:cs typeface="Helvetica Neue" panose="02000503000000020004" pitchFamily="2" charset="0"/>
              </a:rPr>
              <a:t>bandwidths</a:t>
            </a:r>
            <a:r>
              <a:rPr lang="en-GB" dirty="0">
                <a:latin typeface="Helvetica Neue" panose="02000503000000020004" pitchFamily="2" charset="0"/>
                <a:ea typeface="Helvetica Neue" panose="02000503000000020004" pitchFamily="2" charset="0"/>
                <a:cs typeface="Helvetica Neue" panose="02000503000000020004" pitchFamily="2" charset="0"/>
              </a:rPr>
              <a:t>. Hence, it relies on points.</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Centroids are extracted from areas and used for such analysis.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99D3C4F-1990-AF00-9E94-ECE1CC8D8554}"/>
                  </a:ext>
                </a:extLst>
              </p:cNvPr>
              <p:cNvSpPr txBox="1"/>
              <p:nvPr/>
            </p:nvSpPr>
            <p:spPr>
              <a:xfrm>
                <a:off x="7538125" y="5985503"/>
                <a:ext cx="4383875" cy="349326"/>
              </a:xfrm>
              <a:prstGeom prst="rect">
                <a:avLst/>
              </a:prstGeom>
              <a:solidFill>
                <a:schemeClr val="accent1">
                  <a:lumMod val="40000"/>
                  <a:lumOff val="6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𝒚</m:t>
                          </m:r>
                        </m:e>
                        <m:sub>
                          <m:r>
                            <a:rPr lang="en-GB" sz="1600" b="1" i="1" smtClean="0">
                              <a:latin typeface="Cambria Math" panose="02040503050406030204" pitchFamily="18" charset="0"/>
                            </a:rPr>
                            <m:t>𝒊</m:t>
                          </m:r>
                        </m:sub>
                      </m:sSub>
                      <m:r>
                        <a:rPr lang="en-GB" sz="1600" b="1" i="1" smtClean="0">
                          <a:latin typeface="Cambria Math" panose="02040503050406030204" pitchFamily="18" charset="0"/>
                        </a:rPr>
                        <m:t>= </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ea typeface="Cambria Math" panose="02040503050406030204" pitchFamily="18" charset="0"/>
                            </a:rPr>
                            <m:t>𝒊</m:t>
                          </m:r>
                          <m:r>
                            <a:rPr lang="en-GB" sz="1600" b="1" i="1" smtClean="0">
                              <a:latin typeface="Cambria Math" panose="02040503050406030204" pitchFamily="18" charset="0"/>
                              <a:ea typeface="Cambria Math" panose="02040503050406030204" pitchFamily="18" charset="0"/>
                            </a:rPr>
                            <m:t>,</m:t>
                          </m:r>
                          <m:r>
                            <a:rPr lang="en-GB" sz="1600" b="1" i="1" smtClean="0">
                              <a:latin typeface="Cambria Math" panose="02040503050406030204" pitchFamily="18" charset="0"/>
                            </a:rPr>
                            <m:t>𝟎</m:t>
                          </m:r>
                        </m:sub>
                      </m:sSub>
                      <m:r>
                        <a:rPr lang="en-GB" sz="1600" b="1" i="1">
                          <a:latin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𝑢</m:t>
                          </m:r>
                        </m:e>
                        <m:sub>
                          <m:r>
                            <a:rPr lang="en-GB" sz="1600" i="1">
                              <a:latin typeface="Cambria Math" panose="02040503050406030204" pitchFamily="18" charset="0"/>
                              <a:ea typeface="Cambria Math" panose="02040503050406030204" pitchFamily="18" charset="0"/>
                            </a:rPr>
                            <m:t>𝑖</m:t>
                          </m:r>
                        </m:sub>
                      </m:sSub>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𝑣</m:t>
                          </m:r>
                        </m:e>
                        <m:sub>
                          <m:r>
                            <a:rPr lang="en-GB" sz="1600" i="1">
                              <a:latin typeface="Cambria Math" panose="02040503050406030204" pitchFamily="18" charset="0"/>
                              <a:ea typeface="Cambria Math" panose="02040503050406030204" pitchFamily="18" charset="0"/>
                            </a:rPr>
                            <m:t>𝑖</m:t>
                          </m:r>
                        </m:sub>
                      </m:sSub>
                      <m:r>
                        <a:rPr lang="en-GB" sz="1600" b="1" i="1">
                          <a:latin typeface="Cambria Math" panose="02040503050406030204" pitchFamily="18" charset="0"/>
                        </a:rPr>
                        <m:t>)</m:t>
                      </m:r>
                      <m:r>
                        <a:rPr lang="en-GB" sz="1600" b="1" i="0" smtClean="0">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rPr>
                            <m:t>𝒊</m:t>
                          </m:r>
                          <m:r>
                            <a:rPr lang="en-GB" sz="1600" b="1" i="1" smtClean="0">
                              <a:latin typeface="Cambria Math" panose="02040503050406030204" pitchFamily="18" charset="0"/>
                            </a:rPr>
                            <m:t>,</m:t>
                          </m:r>
                          <m:r>
                            <a:rPr lang="en-GB" sz="1600" b="1" i="1" smtClean="0">
                              <a:latin typeface="Cambria Math" panose="02040503050406030204" pitchFamily="18" charset="0"/>
                            </a:rPr>
                            <m:t>𝟏</m:t>
                          </m:r>
                        </m:sub>
                      </m:sSub>
                      <m:r>
                        <a:rPr lang="en-GB" sz="1600" b="1" i="1">
                          <a:latin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𝑢</m:t>
                          </m:r>
                        </m:e>
                        <m:sub>
                          <m:r>
                            <a:rPr lang="en-GB" sz="1600" i="1">
                              <a:latin typeface="Cambria Math" panose="02040503050406030204" pitchFamily="18" charset="0"/>
                              <a:ea typeface="Cambria Math" panose="02040503050406030204" pitchFamily="18" charset="0"/>
                            </a:rPr>
                            <m:t>𝑖</m:t>
                          </m:r>
                        </m:sub>
                      </m:sSub>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𝑣</m:t>
                          </m:r>
                        </m:e>
                        <m:sub>
                          <m:r>
                            <a:rPr lang="en-GB" sz="1600" i="1">
                              <a:latin typeface="Cambria Math" panose="02040503050406030204" pitchFamily="18" charset="0"/>
                              <a:ea typeface="Cambria Math" panose="02040503050406030204" pitchFamily="18" charset="0"/>
                            </a:rPr>
                            <m:t>𝑖</m:t>
                          </m:r>
                        </m:sub>
                      </m:sSub>
                      <m:r>
                        <a:rPr lang="en-GB" sz="1600" b="1" i="1">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𝒙</m:t>
                          </m:r>
                        </m:e>
                        <m:sub>
                          <m:r>
                            <a:rPr lang="en-GB" sz="1600" b="1" i="1" smtClean="0">
                              <a:latin typeface="Cambria Math" panose="02040503050406030204" pitchFamily="18" charset="0"/>
                            </a:rPr>
                            <m:t>𝒊</m:t>
                          </m:r>
                          <m:r>
                            <a:rPr lang="en-GB" sz="1600" b="1" i="1" smtClean="0">
                              <a:latin typeface="Cambria Math" panose="02040503050406030204" pitchFamily="18" charset="0"/>
                            </a:rPr>
                            <m:t>,</m:t>
                          </m:r>
                          <m:r>
                            <a:rPr lang="en-GB" sz="1600" b="1" i="1" smtClean="0">
                              <a:latin typeface="Cambria Math" panose="02040503050406030204" pitchFamily="18" charset="0"/>
                            </a:rPr>
                            <m:t>𝟏</m:t>
                          </m:r>
                        </m:sub>
                      </m:sSub>
                      <m:r>
                        <a:rPr lang="en-GB" sz="1600" b="1" i="0" smtClean="0">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𝜺</m:t>
                          </m:r>
                        </m:e>
                        <m:sub>
                          <m:r>
                            <a:rPr lang="en-GB" sz="1600" b="1" i="1" smtClean="0">
                              <a:latin typeface="Cambria Math" panose="02040503050406030204" pitchFamily="18" charset="0"/>
                            </a:rPr>
                            <m:t>𝒊</m:t>
                          </m:r>
                        </m:sub>
                      </m:sSub>
                    </m:oMath>
                  </m:oMathPara>
                </a14:m>
                <a:endParaRPr lang="en-US" sz="1600" b="1" dirty="0"/>
              </a:p>
            </p:txBody>
          </p:sp>
        </mc:Choice>
        <mc:Fallback>
          <p:sp>
            <p:nvSpPr>
              <p:cNvPr id="4" name="TextBox 3">
                <a:extLst>
                  <a:ext uri="{FF2B5EF4-FFF2-40B4-BE49-F238E27FC236}">
                    <a16:creationId xmlns:a16="http://schemas.microsoft.com/office/drawing/2014/main" id="{099D3C4F-1990-AF00-9E94-ECE1CC8D8554}"/>
                  </a:ext>
                </a:extLst>
              </p:cNvPr>
              <p:cNvSpPr txBox="1">
                <a:spLocks noRot="1" noChangeAspect="1" noMove="1" noResize="1" noEditPoints="1" noAdjustHandles="1" noChangeArrowheads="1" noChangeShapeType="1" noTextEdit="1"/>
              </p:cNvSpPr>
              <p:nvPr/>
            </p:nvSpPr>
            <p:spPr>
              <a:xfrm>
                <a:off x="7538125" y="5985503"/>
                <a:ext cx="4383875" cy="349326"/>
              </a:xfrm>
              <a:prstGeom prst="rect">
                <a:avLst/>
              </a:prstGeom>
              <a:blipFill>
                <a:blip r:embed="rId37"/>
                <a:stretch>
                  <a:fillRect b="-10714"/>
                </a:stretch>
              </a:blipFill>
            </p:spPr>
            <p:txBody>
              <a:bodyPr/>
              <a:lstStyle/>
              <a:p>
                <a:r>
                  <a:rPr lang="en-GB">
                    <a:noFill/>
                  </a:rPr>
                  <a:t> </a:t>
                </a:r>
              </a:p>
            </p:txBody>
          </p:sp>
        </mc:Fallback>
      </mc:AlternateContent>
    </p:spTree>
    <p:extLst>
      <p:ext uri="{BB962C8B-B14F-4D97-AF65-F5344CB8AC3E}">
        <p14:creationId xmlns:p14="http://schemas.microsoft.com/office/powerpoint/2010/main" val="94185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42118-EFF5-960D-EDAD-C59FDD9A12D3}"/>
              </a:ext>
            </a:extLst>
          </p:cNvPr>
          <p:cNvPicPr>
            <a:picLocks noChangeAspect="1"/>
          </p:cNvPicPr>
          <p:nvPr/>
        </p:nvPicPr>
        <p:blipFill rotWithShape="1">
          <a:blip r:embed="rId2"/>
          <a:srcRect l="20867" t="4329" r="61226" b="50925"/>
          <a:stretch/>
        </p:blipFill>
        <p:spPr>
          <a:xfrm>
            <a:off x="2974694" y="983847"/>
            <a:ext cx="1918581" cy="219787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514F771-AB02-87FC-A463-DC9EE4CAE861}"/>
                  </a:ext>
                </a:extLst>
              </p14:cNvPr>
              <p14:cNvContentPartPr/>
              <p14:nvPr/>
            </p14:nvContentPartPr>
            <p14:xfrm>
              <a:off x="9956675" y="1657513"/>
              <a:ext cx="363240" cy="18720"/>
            </p14:xfrm>
          </p:contentPart>
        </mc:Choice>
        <mc:Fallback xmlns="">
          <p:pic>
            <p:nvPicPr>
              <p:cNvPr id="5" name="Ink 4">
                <a:extLst>
                  <a:ext uri="{FF2B5EF4-FFF2-40B4-BE49-F238E27FC236}">
                    <a16:creationId xmlns:a16="http://schemas.microsoft.com/office/drawing/2014/main" id="{5514F771-AB02-87FC-A463-DC9EE4CAE861}"/>
                  </a:ext>
                </a:extLst>
              </p:cNvPr>
              <p:cNvPicPr/>
              <p:nvPr/>
            </p:nvPicPr>
            <p:blipFill>
              <a:blip r:embed="rId4"/>
              <a:stretch>
                <a:fillRect/>
              </a:stretch>
            </p:blipFill>
            <p:spPr>
              <a:xfrm>
                <a:off x="9866764" y="1477513"/>
                <a:ext cx="542702"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D46AE83-C900-5BCA-9B97-DF79FDF8843E}"/>
                  </a:ext>
                </a:extLst>
              </p14:cNvPr>
              <p14:cNvContentPartPr/>
              <p14:nvPr/>
            </p14:nvContentPartPr>
            <p14:xfrm>
              <a:off x="9998075" y="1665073"/>
              <a:ext cx="360" cy="360"/>
            </p14:xfrm>
          </p:contentPart>
        </mc:Choice>
        <mc:Fallback xmlns="">
          <p:pic>
            <p:nvPicPr>
              <p:cNvPr id="6" name="Ink 5">
                <a:extLst>
                  <a:ext uri="{FF2B5EF4-FFF2-40B4-BE49-F238E27FC236}">
                    <a16:creationId xmlns:a16="http://schemas.microsoft.com/office/drawing/2014/main" id="{CD46AE83-C900-5BCA-9B97-DF79FDF8843E}"/>
                  </a:ext>
                </a:extLst>
              </p:cNvPr>
              <p:cNvPicPr/>
              <p:nvPr/>
            </p:nvPicPr>
            <p:blipFill>
              <a:blip r:embed="rId6"/>
              <a:stretch>
                <a:fillRect/>
              </a:stretch>
            </p:blipFill>
            <p:spPr>
              <a:xfrm>
                <a:off x="9908075" y="1485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20491A2-5FAD-7D8C-A5BA-3E0A6DF2B766}"/>
                  </a:ext>
                </a:extLst>
              </p14:cNvPr>
              <p14:cNvContentPartPr/>
              <p14:nvPr/>
            </p14:nvContentPartPr>
            <p14:xfrm>
              <a:off x="10145315" y="1695673"/>
              <a:ext cx="360" cy="360"/>
            </p14:xfrm>
          </p:contentPart>
        </mc:Choice>
        <mc:Fallback xmlns="">
          <p:pic>
            <p:nvPicPr>
              <p:cNvPr id="7" name="Ink 6">
                <a:extLst>
                  <a:ext uri="{FF2B5EF4-FFF2-40B4-BE49-F238E27FC236}">
                    <a16:creationId xmlns:a16="http://schemas.microsoft.com/office/drawing/2014/main" id="{D20491A2-5FAD-7D8C-A5BA-3E0A6DF2B766}"/>
                  </a:ext>
                </a:extLst>
              </p:cNvPr>
              <p:cNvPicPr/>
              <p:nvPr/>
            </p:nvPicPr>
            <p:blipFill>
              <a:blip r:embed="rId6"/>
              <a:stretch>
                <a:fillRect/>
              </a:stretch>
            </p:blipFill>
            <p:spPr>
              <a:xfrm>
                <a:off x="10055315" y="151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B0F99627-4795-CBCF-36F5-FEA941E56316}"/>
                  </a:ext>
                </a:extLst>
              </p14:cNvPr>
              <p14:cNvContentPartPr/>
              <p14:nvPr/>
            </p14:nvContentPartPr>
            <p14:xfrm>
              <a:off x="10145315" y="1695673"/>
              <a:ext cx="360" cy="360"/>
            </p14:xfrm>
          </p:contentPart>
        </mc:Choice>
        <mc:Fallback xmlns="">
          <p:pic>
            <p:nvPicPr>
              <p:cNvPr id="8" name="Ink 7">
                <a:extLst>
                  <a:ext uri="{FF2B5EF4-FFF2-40B4-BE49-F238E27FC236}">
                    <a16:creationId xmlns:a16="http://schemas.microsoft.com/office/drawing/2014/main" id="{B0F99627-4795-CBCF-36F5-FEA941E56316}"/>
                  </a:ext>
                </a:extLst>
              </p:cNvPr>
              <p:cNvPicPr/>
              <p:nvPr/>
            </p:nvPicPr>
            <p:blipFill>
              <a:blip r:embed="rId6"/>
              <a:stretch>
                <a:fillRect/>
              </a:stretch>
            </p:blipFill>
            <p:spPr>
              <a:xfrm>
                <a:off x="10055315" y="151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593D13D-F109-9884-B539-338442726492}"/>
                  </a:ext>
                </a:extLst>
              </p14:cNvPr>
              <p14:cNvContentPartPr/>
              <p14:nvPr/>
            </p14:nvContentPartPr>
            <p14:xfrm>
              <a:off x="10077635" y="1689193"/>
              <a:ext cx="360" cy="360"/>
            </p14:xfrm>
          </p:contentPart>
        </mc:Choice>
        <mc:Fallback xmlns="">
          <p:pic>
            <p:nvPicPr>
              <p:cNvPr id="9" name="Ink 8">
                <a:extLst>
                  <a:ext uri="{FF2B5EF4-FFF2-40B4-BE49-F238E27FC236}">
                    <a16:creationId xmlns:a16="http://schemas.microsoft.com/office/drawing/2014/main" id="{7593D13D-F109-9884-B539-338442726492}"/>
                  </a:ext>
                </a:extLst>
              </p:cNvPr>
              <p:cNvPicPr/>
              <p:nvPr/>
            </p:nvPicPr>
            <p:blipFill>
              <a:blip r:embed="rId6"/>
              <a:stretch>
                <a:fillRect/>
              </a:stretch>
            </p:blipFill>
            <p:spPr>
              <a:xfrm>
                <a:off x="9987635" y="150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28C45701-C90A-0D11-A60C-6ACF7F51F49E}"/>
                  </a:ext>
                </a:extLst>
              </p14:cNvPr>
              <p14:cNvContentPartPr/>
              <p14:nvPr/>
            </p14:nvContentPartPr>
            <p14:xfrm>
              <a:off x="9909155" y="1677313"/>
              <a:ext cx="100440" cy="6480"/>
            </p14:xfrm>
          </p:contentPart>
        </mc:Choice>
        <mc:Fallback xmlns="">
          <p:pic>
            <p:nvPicPr>
              <p:cNvPr id="10" name="Ink 9">
                <a:extLst>
                  <a:ext uri="{FF2B5EF4-FFF2-40B4-BE49-F238E27FC236}">
                    <a16:creationId xmlns:a16="http://schemas.microsoft.com/office/drawing/2014/main" id="{28C45701-C90A-0D11-A60C-6ACF7F51F49E}"/>
                  </a:ext>
                </a:extLst>
              </p:cNvPr>
              <p:cNvPicPr/>
              <p:nvPr/>
            </p:nvPicPr>
            <p:blipFill>
              <a:blip r:embed="rId11"/>
              <a:stretch>
                <a:fillRect/>
              </a:stretch>
            </p:blipFill>
            <p:spPr>
              <a:xfrm>
                <a:off x="9819155" y="1497313"/>
                <a:ext cx="2800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EBB551CE-D24B-F71A-E3F2-4B1318D276C6}"/>
                  </a:ext>
                </a:extLst>
              </p14:cNvPr>
              <p14:cNvContentPartPr/>
              <p14:nvPr/>
            </p14:nvContentPartPr>
            <p14:xfrm>
              <a:off x="9872795" y="1675873"/>
              <a:ext cx="360" cy="360"/>
            </p14:xfrm>
          </p:contentPart>
        </mc:Choice>
        <mc:Fallback xmlns="">
          <p:pic>
            <p:nvPicPr>
              <p:cNvPr id="11" name="Ink 10">
                <a:extLst>
                  <a:ext uri="{FF2B5EF4-FFF2-40B4-BE49-F238E27FC236}">
                    <a16:creationId xmlns:a16="http://schemas.microsoft.com/office/drawing/2014/main" id="{EBB551CE-D24B-F71A-E3F2-4B1318D276C6}"/>
                  </a:ext>
                </a:extLst>
              </p:cNvPr>
              <p:cNvPicPr/>
              <p:nvPr/>
            </p:nvPicPr>
            <p:blipFill>
              <a:blip r:embed="rId6"/>
              <a:stretch>
                <a:fillRect/>
              </a:stretch>
            </p:blipFill>
            <p:spPr>
              <a:xfrm>
                <a:off x="9782795" y="1495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FA7770DE-0D6E-581F-323E-885182AF6F6D}"/>
                  </a:ext>
                </a:extLst>
              </p14:cNvPr>
              <p14:cNvContentPartPr/>
              <p14:nvPr/>
            </p14:nvContentPartPr>
            <p14:xfrm>
              <a:off x="9940475" y="1675873"/>
              <a:ext cx="119520" cy="13680"/>
            </p14:xfrm>
          </p:contentPart>
        </mc:Choice>
        <mc:Fallback xmlns="">
          <p:pic>
            <p:nvPicPr>
              <p:cNvPr id="12" name="Ink 11">
                <a:extLst>
                  <a:ext uri="{FF2B5EF4-FFF2-40B4-BE49-F238E27FC236}">
                    <a16:creationId xmlns:a16="http://schemas.microsoft.com/office/drawing/2014/main" id="{FA7770DE-0D6E-581F-323E-885182AF6F6D}"/>
                  </a:ext>
                </a:extLst>
              </p:cNvPr>
              <p:cNvPicPr/>
              <p:nvPr/>
            </p:nvPicPr>
            <p:blipFill>
              <a:blip r:embed="rId14"/>
              <a:stretch>
                <a:fillRect/>
              </a:stretch>
            </p:blipFill>
            <p:spPr>
              <a:xfrm>
                <a:off x="9850475" y="1495873"/>
                <a:ext cx="2991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05F6886C-C5A8-ABDD-93F3-D91ABDCBE3F3}"/>
                  </a:ext>
                </a:extLst>
              </p14:cNvPr>
              <p14:cNvContentPartPr/>
              <p14:nvPr/>
            </p14:nvContentPartPr>
            <p14:xfrm>
              <a:off x="10119395" y="1697473"/>
              <a:ext cx="360" cy="360"/>
            </p14:xfrm>
          </p:contentPart>
        </mc:Choice>
        <mc:Fallback xmlns="">
          <p:pic>
            <p:nvPicPr>
              <p:cNvPr id="13" name="Ink 12">
                <a:extLst>
                  <a:ext uri="{FF2B5EF4-FFF2-40B4-BE49-F238E27FC236}">
                    <a16:creationId xmlns:a16="http://schemas.microsoft.com/office/drawing/2014/main" id="{05F6886C-C5A8-ABDD-93F3-D91ABDCBE3F3}"/>
                  </a:ext>
                </a:extLst>
              </p:cNvPr>
              <p:cNvPicPr/>
              <p:nvPr/>
            </p:nvPicPr>
            <p:blipFill>
              <a:blip r:embed="rId6"/>
              <a:stretch>
                <a:fillRect/>
              </a:stretch>
            </p:blipFill>
            <p:spPr>
              <a:xfrm>
                <a:off x="1002939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DE8127B-F941-A242-5AFE-CC3A23027957}"/>
                  </a:ext>
                </a:extLst>
              </p14:cNvPr>
              <p14:cNvContentPartPr/>
              <p14:nvPr/>
            </p14:nvContentPartPr>
            <p14:xfrm>
              <a:off x="9928955" y="1693873"/>
              <a:ext cx="181800" cy="5400"/>
            </p14:xfrm>
          </p:contentPart>
        </mc:Choice>
        <mc:Fallback xmlns="">
          <p:pic>
            <p:nvPicPr>
              <p:cNvPr id="14" name="Ink 13">
                <a:extLst>
                  <a:ext uri="{FF2B5EF4-FFF2-40B4-BE49-F238E27FC236}">
                    <a16:creationId xmlns:a16="http://schemas.microsoft.com/office/drawing/2014/main" id="{BDE8127B-F941-A242-5AFE-CC3A23027957}"/>
                  </a:ext>
                </a:extLst>
              </p:cNvPr>
              <p:cNvPicPr/>
              <p:nvPr/>
            </p:nvPicPr>
            <p:blipFill>
              <a:blip r:embed="rId17"/>
              <a:stretch>
                <a:fillRect/>
              </a:stretch>
            </p:blipFill>
            <p:spPr>
              <a:xfrm>
                <a:off x="9838955" y="1501016"/>
                <a:ext cx="361440" cy="39072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C309F3F6-569B-CDBD-CBF4-432B8F1F6B77}"/>
                  </a:ext>
                </a:extLst>
              </p14:cNvPr>
              <p14:cNvContentPartPr/>
              <p14:nvPr/>
            </p14:nvContentPartPr>
            <p14:xfrm>
              <a:off x="9905195" y="1692793"/>
              <a:ext cx="360" cy="360"/>
            </p14:xfrm>
          </p:contentPart>
        </mc:Choice>
        <mc:Fallback xmlns="">
          <p:pic>
            <p:nvPicPr>
              <p:cNvPr id="15" name="Ink 14">
                <a:extLst>
                  <a:ext uri="{FF2B5EF4-FFF2-40B4-BE49-F238E27FC236}">
                    <a16:creationId xmlns:a16="http://schemas.microsoft.com/office/drawing/2014/main" id="{C309F3F6-569B-CDBD-CBF4-432B8F1F6B77}"/>
                  </a:ext>
                </a:extLst>
              </p:cNvPr>
              <p:cNvPicPr/>
              <p:nvPr/>
            </p:nvPicPr>
            <p:blipFill>
              <a:blip r:embed="rId6"/>
              <a:stretch>
                <a:fillRect/>
              </a:stretch>
            </p:blipFill>
            <p:spPr>
              <a:xfrm>
                <a:off x="9815195" y="1512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ADF0085C-CD29-32D8-F5D8-B732DFC72116}"/>
                  </a:ext>
                </a:extLst>
              </p14:cNvPr>
              <p14:cNvContentPartPr/>
              <p14:nvPr/>
            </p14:nvContentPartPr>
            <p14:xfrm>
              <a:off x="9808715" y="1690993"/>
              <a:ext cx="36720" cy="1080"/>
            </p14:xfrm>
          </p:contentPart>
        </mc:Choice>
        <mc:Fallback xmlns="">
          <p:pic>
            <p:nvPicPr>
              <p:cNvPr id="16" name="Ink 15">
                <a:extLst>
                  <a:ext uri="{FF2B5EF4-FFF2-40B4-BE49-F238E27FC236}">
                    <a16:creationId xmlns:a16="http://schemas.microsoft.com/office/drawing/2014/main" id="{ADF0085C-CD29-32D8-F5D8-B732DFC72116}"/>
                  </a:ext>
                </a:extLst>
              </p:cNvPr>
              <p:cNvPicPr/>
              <p:nvPr/>
            </p:nvPicPr>
            <p:blipFill>
              <a:blip r:embed="rId20"/>
              <a:stretch>
                <a:fillRect/>
              </a:stretch>
            </p:blipFill>
            <p:spPr>
              <a:xfrm>
                <a:off x="9718715" y="1420993"/>
                <a:ext cx="216360" cy="5405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91E0BB4D-AEA9-116C-9CCA-9B4039F1A2BD}"/>
                  </a:ext>
                </a:extLst>
              </p14:cNvPr>
              <p14:cNvContentPartPr/>
              <p14:nvPr/>
            </p14:nvContentPartPr>
            <p14:xfrm>
              <a:off x="9696755" y="1687753"/>
              <a:ext cx="86040" cy="2160"/>
            </p14:xfrm>
          </p:contentPart>
        </mc:Choice>
        <mc:Fallback xmlns="">
          <p:pic>
            <p:nvPicPr>
              <p:cNvPr id="17" name="Ink 16">
                <a:extLst>
                  <a:ext uri="{FF2B5EF4-FFF2-40B4-BE49-F238E27FC236}">
                    <a16:creationId xmlns:a16="http://schemas.microsoft.com/office/drawing/2014/main" id="{91E0BB4D-AEA9-116C-9CCA-9B4039F1A2BD}"/>
                  </a:ext>
                </a:extLst>
              </p:cNvPr>
              <p:cNvPicPr/>
              <p:nvPr/>
            </p:nvPicPr>
            <p:blipFill>
              <a:blip r:embed="rId22"/>
              <a:stretch>
                <a:fillRect/>
              </a:stretch>
            </p:blipFill>
            <p:spPr>
              <a:xfrm>
                <a:off x="9607130" y="1507753"/>
                <a:ext cx="264932"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119B88BC-D229-928C-66FF-C7BB02812B02}"/>
                  </a:ext>
                </a:extLst>
              </p14:cNvPr>
              <p14:cNvContentPartPr/>
              <p14:nvPr/>
            </p14:nvContentPartPr>
            <p14:xfrm>
              <a:off x="9667955" y="1685953"/>
              <a:ext cx="360" cy="360"/>
            </p14:xfrm>
          </p:contentPart>
        </mc:Choice>
        <mc:Fallback xmlns="">
          <p:pic>
            <p:nvPicPr>
              <p:cNvPr id="18" name="Ink 17">
                <a:extLst>
                  <a:ext uri="{FF2B5EF4-FFF2-40B4-BE49-F238E27FC236}">
                    <a16:creationId xmlns:a16="http://schemas.microsoft.com/office/drawing/2014/main" id="{119B88BC-D229-928C-66FF-C7BB02812B02}"/>
                  </a:ext>
                </a:extLst>
              </p:cNvPr>
              <p:cNvPicPr/>
              <p:nvPr/>
            </p:nvPicPr>
            <p:blipFill>
              <a:blip r:embed="rId6"/>
              <a:stretch>
                <a:fillRect/>
              </a:stretch>
            </p:blipFill>
            <p:spPr>
              <a:xfrm>
                <a:off x="957795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A0A39F67-4C12-82D8-F461-4CC4B15B06F1}"/>
                  </a:ext>
                </a:extLst>
              </p14:cNvPr>
              <p14:cNvContentPartPr/>
              <p14:nvPr/>
            </p14:nvContentPartPr>
            <p14:xfrm>
              <a:off x="9605675" y="1681273"/>
              <a:ext cx="360" cy="360"/>
            </p14:xfrm>
          </p:contentPart>
        </mc:Choice>
        <mc:Fallback xmlns="">
          <p:pic>
            <p:nvPicPr>
              <p:cNvPr id="19" name="Ink 18">
                <a:extLst>
                  <a:ext uri="{FF2B5EF4-FFF2-40B4-BE49-F238E27FC236}">
                    <a16:creationId xmlns:a16="http://schemas.microsoft.com/office/drawing/2014/main" id="{A0A39F67-4C12-82D8-F461-4CC4B15B06F1}"/>
                  </a:ext>
                </a:extLst>
              </p:cNvPr>
              <p:cNvPicPr/>
              <p:nvPr/>
            </p:nvPicPr>
            <p:blipFill>
              <a:blip r:embed="rId6"/>
              <a:stretch>
                <a:fillRect/>
              </a:stretch>
            </p:blipFill>
            <p:spPr>
              <a:xfrm>
                <a:off x="9515675" y="1501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66CD89F4-4937-559F-6BAD-BB3F8314224D}"/>
                  </a:ext>
                </a:extLst>
              </p14:cNvPr>
              <p14:cNvContentPartPr/>
              <p14:nvPr/>
            </p14:nvContentPartPr>
            <p14:xfrm>
              <a:off x="9624035" y="1680193"/>
              <a:ext cx="94680" cy="1440"/>
            </p14:xfrm>
          </p:contentPart>
        </mc:Choice>
        <mc:Fallback xmlns="">
          <p:pic>
            <p:nvPicPr>
              <p:cNvPr id="20" name="Ink 19">
                <a:extLst>
                  <a:ext uri="{FF2B5EF4-FFF2-40B4-BE49-F238E27FC236}">
                    <a16:creationId xmlns:a16="http://schemas.microsoft.com/office/drawing/2014/main" id="{66CD89F4-4937-559F-6BAD-BB3F8314224D}"/>
                  </a:ext>
                </a:extLst>
              </p:cNvPr>
              <p:cNvPicPr/>
              <p:nvPr/>
            </p:nvPicPr>
            <p:blipFill>
              <a:blip r:embed="rId26"/>
              <a:stretch>
                <a:fillRect/>
              </a:stretch>
            </p:blipFill>
            <p:spPr>
              <a:xfrm>
                <a:off x="9534035" y="1500193"/>
                <a:ext cx="27432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76F39BFC-56ED-D36D-47CA-3A15FE3D014C}"/>
                  </a:ext>
                </a:extLst>
              </p14:cNvPr>
              <p14:cNvContentPartPr/>
              <p14:nvPr/>
            </p14:nvContentPartPr>
            <p14:xfrm>
              <a:off x="9721595" y="1678393"/>
              <a:ext cx="41400" cy="2520"/>
            </p14:xfrm>
          </p:contentPart>
        </mc:Choice>
        <mc:Fallback xmlns="">
          <p:pic>
            <p:nvPicPr>
              <p:cNvPr id="21" name="Ink 20">
                <a:extLst>
                  <a:ext uri="{FF2B5EF4-FFF2-40B4-BE49-F238E27FC236}">
                    <a16:creationId xmlns:a16="http://schemas.microsoft.com/office/drawing/2014/main" id="{76F39BFC-56ED-D36D-47CA-3A15FE3D014C}"/>
                  </a:ext>
                </a:extLst>
              </p:cNvPr>
              <p:cNvPicPr/>
              <p:nvPr/>
            </p:nvPicPr>
            <p:blipFill>
              <a:blip r:embed="rId28"/>
              <a:stretch>
                <a:fillRect/>
              </a:stretch>
            </p:blipFill>
            <p:spPr>
              <a:xfrm>
                <a:off x="9631595" y="1498393"/>
                <a:ext cx="2210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A4698BAF-E1F4-A888-7F66-CCDE61F2E7B6}"/>
                  </a:ext>
                </a:extLst>
              </p14:cNvPr>
              <p14:cNvContentPartPr/>
              <p14:nvPr/>
            </p14:nvContentPartPr>
            <p14:xfrm>
              <a:off x="9788195" y="1680193"/>
              <a:ext cx="360" cy="360"/>
            </p14:xfrm>
          </p:contentPart>
        </mc:Choice>
        <mc:Fallback xmlns="">
          <p:pic>
            <p:nvPicPr>
              <p:cNvPr id="22" name="Ink 21">
                <a:extLst>
                  <a:ext uri="{FF2B5EF4-FFF2-40B4-BE49-F238E27FC236}">
                    <a16:creationId xmlns:a16="http://schemas.microsoft.com/office/drawing/2014/main" id="{A4698BAF-E1F4-A888-7F66-CCDE61F2E7B6}"/>
                  </a:ext>
                </a:extLst>
              </p:cNvPr>
              <p:cNvPicPr/>
              <p:nvPr/>
            </p:nvPicPr>
            <p:blipFill>
              <a:blip r:embed="rId6"/>
              <a:stretch>
                <a:fillRect/>
              </a:stretch>
            </p:blipFill>
            <p:spPr>
              <a:xfrm>
                <a:off x="969819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F61A8C15-EEB0-96B9-0963-3092CDE686EF}"/>
                  </a:ext>
                </a:extLst>
              </p14:cNvPr>
              <p14:cNvContentPartPr/>
              <p14:nvPr/>
            </p14:nvContentPartPr>
            <p14:xfrm>
              <a:off x="9752915" y="1687033"/>
              <a:ext cx="360" cy="360"/>
            </p14:xfrm>
          </p:contentPart>
        </mc:Choice>
        <mc:Fallback xmlns="">
          <p:pic>
            <p:nvPicPr>
              <p:cNvPr id="23" name="Ink 22">
                <a:extLst>
                  <a:ext uri="{FF2B5EF4-FFF2-40B4-BE49-F238E27FC236}">
                    <a16:creationId xmlns:a16="http://schemas.microsoft.com/office/drawing/2014/main" id="{F61A8C15-EEB0-96B9-0963-3092CDE686EF}"/>
                  </a:ext>
                </a:extLst>
              </p:cNvPr>
              <p:cNvPicPr/>
              <p:nvPr/>
            </p:nvPicPr>
            <p:blipFill>
              <a:blip r:embed="rId6"/>
              <a:stretch>
                <a:fillRect/>
              </a:stretch>
            </p:blipFill>
            <p:spPr>
              <a:xfrm>
                <a:off x="9662915" y="1507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0BB9C89B-C429-17D7-6D22-B6E68E313392}"/>
                  </a:ext>
                </a:extLst>
              </p14:cNvPr>
              <p14:cNvContentPartPr/>
              <p14:nvPr/>
            </p14:nvContentPartPr>
            <p14:xfrm>
              <a:off x="9653555" y="1684873"/>
              <a:ext cx="360" cy="360"/>
            </p14:xfrm>
          </p:contentPart>
        </mc:Choice>
        <mc:Fallback xmlns="">
          <p:pic>
            <p:nvPicPr>
              <p:cNvPr id="24" name="Ink 23">
                <a:extLst>
                  <a:ext uri="{FF2B5EF4-FFF2-40B4-BE49-F238E27FC236}">
                    <a16:creationId xmlns:a16="http://schemas.microsoft.com/office/drawing/2014/main" id="{0BB9C89B-C429-17D7-6D22-B6E68E313392}"/>
                  </a:ext>
                </a:extLst>
              </p:cNvPr>
              <p:cNvPicPr/>
              <p:nvPr/>
            </p:nvPicPr>
            <p:blipFill>
              <a:blip r:embed="rId6"/>
              <a:stretch>
                <a:fillRect/>
              </a:stretch>
            </p:blipFill>
            <p:spPr>
              <a:xfrm>
                <a:off x="9563555" y="150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A7332FAB-7300-7D73-391A-ADFD2C7D8CE3}"/>
                  </a:ext>
                </a:extLst>
              </p14:cNvPr>
              <p14:cNvContentPartPr/>
              <p14:nvPr/>
            </p14:nvContentPartPr>
            <p14:xfrm>
              <a:off x="9612875" y="1684873"/>
              <a:ext cx="360" cy="360"/>
            </p14:xfrm>
          </p:contentPart>
        </mc:Choice>
        <mc:Fallback xmlns="">
          <p:pic>
            <p:nvPicPr>
              <p:cNvPr id="25" name="Ink 24">
                <a:extLst>
                  <a:ext uri="{FF2B5EF4-FFF2-40B4-BE49-F238E27FC236}">
                    <a16:creationId xmlns:a16="http://schemas.microsoft.com/office/drawing/2014/main" id="{A7332FAB-7300-7D73-391A-ADFD2C7D8CE3}"/>
                  </a:ext>
                </a:extLst>
              </p:cNvPr>
              <p:cNvPicPr/>
              <p:nvPr/>
            </p:nvPicPr>
            <p:blipFill>
              <a:blip r:embed="rId6"/>
              <a:stretch>
                <a:fillRect/>
              </a:stretch>
            </p:blipFill>
            <p:spPr>
              <a:xfrm>
                <a:off x="9522875" y="150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AB18DD0B-5A9C-6EF1-D341-159A70DBE374}"/>
                  </a:ext>
                </a:extLst>
              </p14:cNvPr>
              <p14:cNvContentPartPr/>
              <p14:nvPr/>
            </p14:nvContentPartPr>
            <p14:xfrm>
              <a:off x="9561755" y="1682713"/>
              <a:ext cx="360" cy="360"/>
            </p14:xfrm>
          </p:contentPart>
        </mc:Choice>
        <mc:Fallback xmlns="">
          <p:pic>
            <p:nvPicPr>
              <p:cNvPr id="26" name="Ink 25">
                <a:extLst>
                  <a:ext uri="{FF2B5EF4-FFF2-40B4-BE49-F238E27FC236}">
                    <a16:creationId xmlns:a16="http://schemas.microsoft.com/office/drawing/2014/main" id="{AB18DD0B-5A9C-6EF1-D341-159A70DBE374}"/>
                  </a:ext>
                </a:extLst>
              </p:cNvPr>
              <p:cNvPicPr/>
              <p:nvPr/>
            </p:nvPicPr>
            <p:blipFill>
              <a:blip r:embed="rId6"/>
              <a:stretch>
                <a:fillRect/>
              </a:stretch>
            </p:blipFill>
            <p:spPr>
              <a:xfrm>
                <a:off x="9471755" y="1502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869FDDD7-6B31-A45E-5142-D0ADD55D3FBD}"/>
                  </a:ext>
                </a:extLst>
              </p14:cNvPr>
              <p14:cNvContentPartPr/>
              <p14:nvPr/>
            </p14:nvContentPartPr>
            <p14:xfrm>
              <a:off x="8322635" y="1590913"/>
              <a:ext cx="1209600" cy="147600"/>
            </p14:xfrm>
          </p:contentPart>
        </mc:Choice>
        <mc:Fallback xmlns="">
          <p:pic>
            <p:nvPicPr>
              <p:cNvPr id="27" name="Ink 26">
                <a:extLst>
                  <a:ext uri="{FF2B5EF4-FFF2-40B4-BE49-F238E27FC236}">
                    <a16:creationId xmlns:a16="http://schemas.microsoft.com/office/drawing/2014/main" id="{869FDDD7-6B31-A45E-5142-D0ADD55D3FBD}"/>
                  </a:ext>
                </a:extLst>
              </p:cNvPr>
              <p:cNvPicPr/>
              <p:nvPr/>
            </p:nvPicPr>
            <p:blipFill>
              <a:blip r:embed="rId35"/>
              <a:stretch>
                <a:fillRect/>
              </a:stretch>
            </p:blipFill>
            <p:spPr>
              <a:xfrm>
                <a:off x="8232635" y="1410913"/>
                <a:ext cx="13892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4A3836F3-A12C-8F75-35A0-FA854CCDDE24}"/>
                  </a:ext>
                </a:extLst>
              </p14:cNvPr>
              <p14:cNvContentPartPr/>
              <p14:nvPr/>
            </p14:nvContentPartPr>
            <p14:xfrm>
              <a:off x="8963435" y="1698553"/>
              <a:ext cx="360" cy="360"/>
            </p14:xfrm>
          </p:contentPart>
        </mc:Choice>
        <mc:Fallback xmlns="">
          <p:pic>
            <p:nvPicPr>
              <p:cNvPr id="28" name="Ink 27">
                <a:extLst>
                  <a:ext uri="{FF2B5EF4-FFF2-40B4-BE49-F238E27FC236}">
                    <a16:creationId xmlns:a16="http://schemas.microsoft.com/office/drawing/2014/main" id="{4A3836F3-A12C-8F75-35A0-FA854CCDDE24}"/>
                  </a:ext>
                </a:extLst>
              </p:cNvPr>
              <p:cNvPicPr/>
              <p:nvPr/>
            </p:nvPicPr>
            <p:blipFill>
              <a:blip r:embed="rId6"/>
              <a:stretch>
                <a:fillRect/>
              </a:stretch>
            </p:blipFill>
            <p:spPr>
              <a:xfrm>
                <a:off x="8873435" y="1518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1C64F01F-5FE6-2CAB-46D0-33F93936B7AB}"/>
                  </a:ext>
                </a:extLst>
              </p14:cNvPr>
              <p14:cNvContentPartPr/>
              <p14:nvPr/>
            </p14:nvContentPartPr>
            <p14:xfrm>
              <a:off x="8853995" y="1686313"/>
              <a:ext cx="100800" cy="5760"/>
            </p14:xfrm>
          </p:contentPart>
        </mc:Choice>
        <mc:Fallback xmlns="">
          <p:pic>
            <p:nvPicPr>
              <p:cNvPr id="29" name="Ink 28">
                <a:extLst>
                  <a:ext uri="{FF2B5EF4-FFF2-40B4-BE49-F238E27FC236}">
                    <a16:creationId xmlns:a16="http://schemas.microsoft.com/office/drawing/2014/main" id="{1C64F01F-5FE6-2CAB-46D0-33F93936B7AB}"/>
                  </a:ext>
                </a:extLst>
              </p:cNvPr>
              <p:cNvPicPr/>
              <p:nvPr/>
            </p:nvPicPr>
            <p:blipFill>
              <a:blip r:embed="rId38"/>
              <a:stretch>
                <a:fillRect/>
              </a:stretch>
            </p:blipFill>
            <p:spPr>
              <a:xfrm>
                <a:off x="8764315" y="1506313"/>
                <a:ext cx="279801"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DC45A71B-1212-3244-4EF3-98E4F13360EC}"/>
                  </a:ext>
                </a:extLst>
              </p14:cNvPr>
              <p14:cNvContentPartPr/>
              <p14:nvPr/>
            </p14:nvContentPartPr>
            <p14:xfrm>
              <a:off x="8700275" y="1672633"/>
              <a:ext cx="360" cy="360"/>
            </p14:xfrm>
          </p:contentPart>
        </mc:Choice>
        <mc:Fallback xmlns="">
          <p:pic>
            <p:nvPicPr>
              <p:cNvPr id="30" name="Ink 29">
                <a:extLst>
                  <a:ext uri="{FF2B5EF4-FFF2-40B4-BE49-F238E27FC236}">
                    <a16:creationId xmlns:a16="http://schemas.microsoft.com/office/drawing/2014/main" id="{DC45A71B-1212-3244-4EF3-98E4F13360EC}"/>
                  </a:ext>
                </a:extLst>
              </p:cNvPr>
              <p:cNvPicPr/>
              <p:nvPr/>
            </p:nvPicPr>
            <p:blipFill>
              <a:blip r:embed="rId6"/>
              <a:stretch>
                <a:fillRect/>
              </a:stretch>
            </p:blipFill>
            <p:spPr>
              <a:xfrm>
                <a:off x="8610275" y="149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433A2A98-F63A-5BF4-42E2-5F90B62F814E}"/>
                  </a:ext>
                </a:extLst>
              </p14:cNvPr>
              <p14:cNvContentPartPr/>
              <p14:nvPr/>
            </p14:nvContentPartPr>
            <p14:xfrm>
              <a:off x="8605595" y="1677313"/>
              <a:ext cx="45360" cy="360"/>
            </p14:xfrm>
          </p:contentPart>
        </mc:Choice>
        <mc:Fallback xmlns="">
          <p:pic>
            <p:nvPicPr>
              <p:cNvPr id="31" name="Ink 30">
                <a:extLst>
                  <a:ext uri="{FF2B5EF4-FFF2-40B4-BE49-F238E27FC236}">
                    <a16:creationId xmlns:a16="http://schemas.microsoft.com/office/drawing/2014/main" id="{433A2A98-F63A-5BF4-42E2-5F90B62F814E}"/>
                  </a:ext>
                </a:extLst>
              </p:cNvPr>
              <p:cNvPicPr/>
              <p:nvPr/>
            </p:nvPicPr>
            <p:blipFill>
              <a:blip r:embed="rId41"/>
              <a:stretch>
                <a:fillRect/>
              </a:stretch>
            </p:blipFill>
            <p:spPr>
              <a:xfrm>
                <a:off x="8514875" y="1497313"/>
                <a:ext cx="226437"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23F196C3-965C-32D9-8FBB-F20BFAC4CE73}"/>
                  </a:ext>
                </a:extLst>
              </p14:cNvPr>
              <p14:cNvContentPartPr/>
              <p14:nvPr/>
            </p14:nvContentPartPr>
            <p14:xfrm>
              <a:off x="8520275" y="1690993"/>
              <a:ext cx="360" cy="360"/>
            </p14:xfrm>
          </p:contentPart>
        </mc:Choice>
        <mc:Fallback xmlns="">
          <p:pic>
            <p:nvPicPr>
              <p:cNvPr id="32" name="Ink 31">
                <a:extLst>
                  <a:ext uri="{FF2B5EF4-FFF2-40B4-BE49-F238E27FC236}">
                    <a16:creationId xmlns:a16="http://schemas.microsoft.com/office/drawing/2014/main" id="{23F196C3-965C-32D9-8FBB-F20BFAC4CE73}"/>
                  </a:ext>
                </a:extLst>
              </p:cNvPr>
              <p:cNvPicPr/>
              <p:nvPr/>
            </p:nvPicPr>
            <p:blipFill>
              <a:blip r:embed="rId6"/>
              <a:stretch>
                <a:fillRect/>
              </a:stretch>
            </p:blipFill>
            <p:spPr>
              <a:xfrm>
                <a:off x="8430275" y="1510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79F482FC-6116-AC37-B3A9-9D076998762D}"/>
                  </a:ext>
                </a:extLst>
              </p14:cNvPr>
              <p14:cNvContentPartPr/>
              <p14:nvPr/>
            </p14:nvContentPartPr>
            <p14:xfrm>
              <a:off x="8352875" y="1702513"/>
              <a:ext cx="56880" cy="4320"/>
            </p14:xfrm>
          </p:contentPart>
        </mc:Choice>
        <mc:Fallback xmlns="">
          <p:pic>
            <p:nvPicPr>
              <p:cNvPr id="33" name="Ink 32">
                <a:extLst>
                  <a:ext uri="{FF2B5EF4-FFF2-40B4-BE49-F238E27FC236}">
                    <a16:creationId xmlns:a16="http://schemas.microsoft.com/office/drawing/2014/main" id="{79F482FC-6116-AC37-B3A9-9D076998762D}"/>
                  </a:ext>
                </a:extLst>
              </p:cNvPr>
              <p:cNvPicPr/>
              <p:nvPr/>
            </p:nvPicPr>
            <p:blipFill>
              <a:blip r:embed="rId44"/>
              <a:stretch>
                <a:fillRect/>
              </a:stretch>
            </p:blipFill>
            <p:spPr>
              <a:xfrm>
                <a:off x="8262875" y="1506149"/>
                <a:ext cx="236520" cy="396655"/>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5CD95851-6936-94D8-BF54-2CD2D7E41688}"/>
                  </a:ext>
                </a:extLst>
              </p14:cNvPr>
              <p14:cNvContentPartPr/>
              <p14:nvPr/>
            </p14:nvContentPartPr>
            <p14:xfrm>
              <a:off x="8322635" y="1704673"/>
              <a:ext cx="360" cy="360"/>
            </p14:xfrm>
          </p:contentPart>
        </mc:Choice>
        <mc:Fallback xmlns="">
          <p:pic>
            <p:nvPicPr>
              <p:cNvPr id="34" name="Ink 33">
                <a:extLst>
                  <a:ext uri="{FF2B5EF4-FFF2-40B4-BE49-F238E27FC236}">
                    <a16:creationId xmlns:a16="http://schemas.microsoft.com/office/drawing/2014/main" id="{5CD95851-6936-94D8-BF54-2CD2D7E41688}"/>
                  </a:ext>
                </a:extLst>
              </p:cNvPr>
              <p:cNvPicPr/>
              <p:nvPr/>
            </p:nvPicPr>
            <p:blipFill>
              <a:blip r:embed="rId6"/>
              <a:stretch>
                <a:fillRect/>
              </a:stretch>
            </p:blipFill>
            <p:spPr>
              <a:xfrm>
                <a:off x="8232635" y="1524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Ink 34">
                <a:extLst>
                  <a:ext uri="{FF2B5EF4-FFF2-40B4-BE49-F238E27FC236}">
                    <a16:creationId xmlns:a16="http://schemas.microsoft.com/office/drawing/2014/main" id="{89226C5D-A9A6-144E-4AE5-D1B15569CADD}"/>
                  </a:ext>
                </a:extLst>
              </p14:cNvPr>
              <p14:cNvContentPartPr/>
              <p14:nvPr/>
            </p14:nvContentPartPr>
            <p14:xfrm>
              <a:off x="8473475" y="1705753"/>
              <a:ext cx="360" cy="360"/>
            </p14:xfrm>
          </p:contentPart>
        </mc:Choice>
        <mc:Fallback xmlns="">
          <p:pic>
            <p:nvPicPr>
              <p:cNvPr id="35" name="Ink 34">
                <a:extLst>
                  <a:ext uri="{FF2B5EF4-FFF2-40B4-BE49-F238E27FC236}">
                    <a16:creationId xmlns:a16="http://schemas.microsoft.com/office/drawing/2014/main" id="{89226C5D-A9A6-144E-4AE5-D1B15569CADD}"/>
                  </a:ext>
                </a:extLst>
              </p:cNvPr>
              <p:cNvPicPr/>
              <p:nvPr/>
            </p:nvPicPr>
            <p:blipFill>
              <a:blip r:embed="rId6"/>
              <a:stretch>
                <a:fillRect/>
              </a:stretch>
            </p:blipFill>
            <p:spPr>
              <a:xfrm>
                <a:off x="8383475" y="1525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Ink 35">
                <a:extLst>
                  <a:ext uri="{FF2B5EF4-FFF2-40B4-BE49-F238E27FC236}">
                    <a16:creationId xmlns:a16="http://schemas.microsoft.com/office/drawing/2014/main" id="{518BE04E-9DBA-9F2C-6001-DEA25BD0CA0A}"/>
                  </a:ext>
                </a:extLst>
              </p14:cNvPr>
              <p14:cNvContentPartPr/>
              <p14:nvPr/>
            </p14:nvContentPartPr>
            <p14:xfrm>
              <a:off x="8510195" y="1698193"/>
              <a:ext cx="225000" cy="1440"/>
            </p14:xfrm>
          </p:contentPart>
        </mc:Choice>
        <mc:Fallback xmlns="">
          <p:pic>
            <p:nvPicPr>
              <p:cNvPr id="36" name="Ink 35">
                <a:extLst>
                  <a:ext uri="{FF2B5EF4-FFF2-40B4-BE49-F238E27FC236}">
                    <a16:creationId xmlns:a16="http://schemas.microsoft.com/office/drawing/2014/main" id="{518BE04E-9DBA-9F2C-6001-DEA25BD0CA0A}"/>
                  </a:ext>
                </a:extLst>
              </p:cNvPr>
              <p:cNvPicPr/>
              <p:nvPr/>
            </p:nvPicPr>
            <p:blipFill>
              <a:blip r:embed="rId48"/>
              <a:stretch>
                <a:fillRect/>
              </a:stretch>
            </p:blipFill>
            <p:spPr>
              <a:xfrm>
                <a:off x="8420051" y="1518193"/>
                <a:ext cx="404928"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Ink 36">
                <a:extLst>
                  <a:ext uri="{FF2B5EF4-FFF2-40B4-BE49-F238E27FC236}">
                    <a16:creationId xmlns:a16="http://schemas.microsoft.com/office/drawing/2014/main" id="{82B4F8B5-9FED-A638-2BDD-B73C79BDDB57}"/>
                  </a:ext>
                </a:extLst>
              </p14:cNvPr>
              <p14:cNvContentPartPr/>
              <p14:nvPr/>
            </p14:nvContentPartPr>
            <p14:xfrm>
              <a:off x="8776235" y="1621513"/>
              <a:ext cx="1036080" cy="168480"/>
            </p14:xfrm>
          </p:contentPart>
        </mc:Choice>
        <mc:Fallback xmlns="">
          <p:pic>
            <p:nvPicPr>
              <p:cNvPr id="37" name="Ink 36">
                <a:extLst>
                  <a:ext uri="{FF2B5EF4-FFF2-40B4-BE49-F238E27FC236}">
                    <a16:creationId xmlns:a16="http://schemas.microsoft.com/office/drawing/2014/main" id="{82B4F8B5-9FED-A638-2BDD-B73C79BDDB57}"/>
                  </a:ext>
                </a:extLst>
              </p:cNvPr>
              <p:cNvPicPr/>
              <p:nvPr/>
            </p:nvPicPr>
            <p:blipFill>
              <a:blip r:embed="rId50"/>
              <a:stretch>
                <a:fillRect/>
              </a:stretch>
            </p:blipFill>
            <p:spPr>
              <a:xfrm>
                <a:off x="8686235" y="1441513"/>
                <a:ext cx="121572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Ink 37">
                <a:extLst>
                  <a:ext uri="{FF2B5EF4-FFF2-40B4-BE49-F238E27FC236}">
                    <a16:creationId xmlns:a16="http://schemas.microsoft.com/office/drawing/2014/main" id="{EDBCBB46-3BC7-0A18-29BB-8A01AB402D95}"/>
                  </a:ext>
                </a:extLst>
              </p14:cNvPr>
              <p14:cNvContentPartPr/>
              <p14:nvPr/>
            </p14:nvContentPartPr>
            <p14:xfrm>
              <a:off x="9219395" y="1697473"/>
              <a:ext cx="360" cy="360"/>
            </p14:xfrm>
          </p:contentPart>
        </mc:Choice>
        <mc:Fallback xmlns="">
          <p:pic>
            <p:nvPicPr>
              <p:cNvPr id="38" name="Ink 37">
                <a:extLst>
                  <a:ext uri="{FF2B5EF4-FFF2-40B4-BE49-F238E27FC236}">
                    <a16:creationId xmlns:a16="http://schemas.microsoft.com/office/drawing/2014/main" id="{EDBCBB46-3BC7-0A18-29BB-8A01AB402D95}"/>
                  </a:ext>
                </a:extLst>
              </p:cNvPr>
              <p:cNvPicPr/>
              <p:nvPr/>
            </p:nvPicPr>
            <p:blipFill>
              <a:blip r:embed="rId6"/>
              <a:stretch>
                <a:fillRect/>
              </a:stretch>
            </p:blipFill>
            <p:spPr>
              <a:xfrm>
                <a:off x="912939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6F85BDCE-CCB0-DEDA-D13E-86A87860D4D4}"/>
                  </a:ext>
                </a:extLst>
              </p14:cNvPr>
              <p14:cNvContentPartPr/>
              <p14:nvPr/>
            </p14:nvContentPartPr>
            <p14:xfrm>
              <a:off x="9140915" y="1702153"/>
              <a:ext cx="360" cy="360"/>
            </p14:xfrm>
          </p:contentPart>
        </mc:Choice>
        <mc:Fallback xmlns="">
          <p:pic>
            <p:nvPicPr>
              <p:cNvPr id="39" name="Ink 38">
                <a:extLst>
                  <a:ext uri="{FF2B5EF4-FFF2-40B4-BE49-F238E27FC236}">
                    <a16:creationId xmlns:a16="http://schemas.microsoft.com/office/drawing/2014/main" id="{6F85BDCE-CCB0-DEDA-D13E-86A87860D4D4}"/>
                  </a:ext>
                </a:extLst>
              </p:cNvPr>
              <p:cNvPicPr/>
              <p:nvPr/>
            </p:nvPicPr>
            <p:blipFill>
              <a:blip r:embed="rId6"/>
              <a:stretch>
                <a:fillRect/>
              </a:stretch>
            </p:blipFill>
            <p:spPr>
              <a:xfrm>
                <a:off x="9050915" y="152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Ink 39">
                <a:extLst>
                  <a:ext uri="{FF2B5EF4-FFF2-40B4-BE49-F238E27FC236}">
                    <a16:creationId xmlns:a16="http://schemas.microsoft.com/office/drawing/2014/main" id="{F8BAAA64-24AB-58CE-727F-C283E94A3550}"/>
                  </a:ext>
                </a:extLst>
              </p14:cNvPr>
              <p14:cNvContentPartPr/>
              <p14:nvPr/>
            </p14:nvContentPartPr>
            <p14:xfrm>
              <a:off x="9166475" y="1696393"/>
              <a:ext cx="56880" cy="360"/>
            </p14:xfrm>
          </p:contentPart>
        </mc:Choice>
        <mc:Fallback xmlns="">
          <p:pic>
            <p:nvPicPr>
              <p:cNvPr id="40" name="Ink 39">
                <a:extLst>
                  <a:ext uri="{FF2B5EF4-FFF2-40B4-BE49-F238E27FC236}">
                    <a16:creationId xmlns:a16="http://schemas.microsoft.com/office/drawing/2014/main" id="{F8BAAA64-24AB-58CE-727F-C283E94A3550}"/>
                  </a:ext>
                </a:extLst>
              </p:cNvPr>
              <p:cNvPicPr/>
              <p:nvPr/>
            </p:nvPicPr>
            <p:blipFill>
              <a:blip r:embed="rId54"/>
              <a:stretch>
                <a:fillRect/>
              </a:stretch>
            </p:blipFill>
            <p:spPr>
              <a:xfrm>
                <a:off x="9076475" y="1516393"/>
                <a:ext cx="2365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Ink 40">
                <a:extLst>
                  <a:ext uri="{FF2B5EF4-FFF2-40B4-BE49-F238E27FC236}">
                    <a16:creationId xmlns:a16="http://schemas.microsoft.com/office/drawing/2014/main" id="{8AA866AD-A912-21E4-FF82-62815B6FB67D}"/>
                  </a:ext>
                </a:extLst>
              </p14:cNvPr>
              <p14:cNvContentPartPr/>
              <p14:nvPr/>
            </p14:nvContentPartPr>
            <p14:xfrm>
              <a:off x="9262955" y="1697473"/>
              <a:ext cx="360" cy="360"/>
            </p14:xfrm>
          </p:contentPart>
        </mc:Choice>
        <mc:Fallback xmlns="">
          <p:pic>
            <p:nvPicPr>
              <p:cNvPr id="41" name="Ink 40">
                <a:extLst>
                  <a:ext uri="{FF2B5EF4-FFF2-40B4-BE49-F238E27FC236}">
                    <a16:creationId xmlns:a16="http://schemas.microsoft.com/office/drawing/2014/main" id="{8AA866AD-A912-21E4-FF82-62815B6FB67D}"/>
                  </a:ext>
                </a:extLst>
              </p:cNvPr>
              <p:cNvPicPr/>
              <p:nvPr/>
            </p:nvPicPr>
            <p:blipFill>
              <a:blip r:embed="rId6"/>
              <a:stretch>
                <a:fillRect/>
              </a:stretch>
            </p:blipFill>
            <p:spPr>
              <a:xfrm>
                <a:off x="917295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Ink 41">
                <a:extLst>
                  <a:ext uri="{FF2B5EF4-FFF2-40B4-BE49-F238E27FC236}">
                    <a16:creationId xmlns:a16="http://schemas.microsoft.com/office/drawing/2014/main" id="{561AEEB2-8611-586D-3D24-E552075F555E}"/>
                  </a:ext>
                </a:extLst>
              </p14:cNvPr>
              <p14:cNvContentPartPr/>
              <p14:nvPr/>
            </p14:nvContentPartPr>
            <p14:xfrm>
              <a:off x="9319115" y="1681633"/>
              <a:ext cx="109080" cy="5400"/>
            </p14:xfrm>
          </p:contentPart>
        </mc:Choice>
        <mc:Fallback xmlns="">
          <p:pic>
            <p:nvPicPr>
              <p:cNvPr id="42" name="Ink 41">
                <a:extLst>
                  <a:ext uri="{FF2B5EF4-FFF2-40B4-BE49-F238E27FC236}">
                    <a16:creationId xmlns:a16="http://schemas.microsoft.com/office/drawing/2014/main" id="{561AEEB2-8611-586D-3D24-E552075F555E}"/>
                  </a:ext>
                </a:extLst>
              </p:cNvPr>
              <p:cNvPicPr/>
              <p:nvPr/>
            </p:nvPicPr>
            <p:blipFill>
              <a:blip r:embed="rId57"/>
              <a:stretch>
                <a:fillRect/>
              </a:stretch>
            </p:blipFill>
            <p:spPr>
              <a:xfrm>
                <a:off x="9229115" y="1501633"/>
                <a:ext cx="2887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Ink 42">
                <a:extLst>
                  <a:ext uri="{FF2B5EF4-FFF2-40B4-BE49-F238E27FC236}">
                    <a16:creationId xmlns:a16="http://schemas.microsoft.com/office/drawing/2014/main" id="{675CF73C-FCAA-1B86-3F22-C7A49A7C1C18}"/>
                  </a:ext>
                </a:extLst>
              </p14:cNvPr>
              <p14:cNvContentPartPr/>
              <p14:nvPr/>
            </p14:nvContentPartPr>
            <p14:xfrm>
              <a:off x="9514955" y="1694233"/>
              <a:ext cx="360" cy="360"/>
            </p14:xfrm>
          </p:contentPart>
        </mc:Choice>
        <mc:Fallback xmlns="">
          <p:pic>
            <p:nvPicPr>
              <p:cNvPr id="43" name="Ink 42">
                <a:extLst>
                  <a:ext uri="{FF2B5EF4-FFF2-40B4-BE49-F238E27FC236}">
                    <a16:creationId xmlns:a16="http://schemas.microsoft.com/office/drawing/2014/main" id="{675CF73C-FCAA-1B86-3F22-C7A49A7C1C18}"/>
                  </a:ext>
                </a:extLst>
              </p:cNvPr>
              <p:cNvPicPr/>
              <p:nvPr/>
            </p:nvPicPr>
            <p:blipFill>
              <a:blip r:embed="rId6"/>
              <a:stretch>
                <a:fillRect/>
              </a:stretch>
            </p:blipFill>
            <p:spPr>
              <a:xfrm>
                <a:off x="9424955" y="1514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Ink 43">
                <a:extLst>
                  <a:ext uri="{FF2B5EF4-FFF2-40B4-BE49-F238E27FC236}">
                    <a16:creationId xmlns:a16="http://schemas.microsoft.com/office/drawing/2014/main" id="{3FB76E26-657D-2283-4D77-BC2669403FE9}"/>
                  </a:ext>
                </a:extLst>
              </p14:cNvPr>
              <p14:cNvContentPartPr/>
              <p14:nvPr/>
            </p14:nvContentPartPr>
            <p14:xfrm>
              <a:off x="9576515" y="1677313"/>
              <a:ext cx="360" cy="360"/>
            </p14:xfrm>
          </p:contentPart>
        </mc:Choice>
        <mc:Fallback xmlns="">
          <p:pic>
            <p:nvPicPr>
              <p:cNvPr id="44" name="Ink 43">
                <a:extLst>
                  <a:ext uri="{FF2B5EF4-FFF2-40B4-BE49-F238E27FC236}">
                    <a16:creationId xmlns:a16="http://schemas.microsoft.com/office/drawing/2014/main" id="{3FB76E26-657D-2283-4D77-BC2669403FE9}"/>
                  </a:ext>
                </a:extLst>
              </p:cNvPr>
              <p:cNvPicPr/>
              <p:nvPr/>
            </p:nvPicPr>
            <p:blipFill>
              <a:blip r:embed="rId6"/>
              <a:stretch>
                <a:fillRect/>
              </a:stretch>
            </p:blipFill>
            <p:spPr>
              <a:xfrm>
                <a:off x="9486515" y="149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7660AADE-0AB8-F9DB-0393-24A4570DAFC2}"/>
                  </a:ext>
                </a:extLst>
              </p14:cNvPr>
              <p14:cNvContentPartPr/>
              <p14:nvPr/>
            </p14:nvContentPartPr>
            <p14:xfrm>
              <a:off x="9500915" y="1680553"/>
              <a:ext cx="41400" cy="1080"/>
            </p14:xfrm>
          </p:contentPart>
        </mc:Choice>
        <mc:Fallback xmlns="">
          <p:pic>
            <p:nvPicPr>
              <p:cNvPr id="45" name="Ink 44">
                <a:extLst>
                  <a:ext uri="{FF2B5EF4-FFF2-40B4-BE49-F238E27FC236}">
                    <a16:creationId xmlns:a16="http://schemas.microsoft.com/office/drawing/2014/main" id="{7660AADE-0AB8-F9DB-0393-24A4570DAFC2}"/>
                  </a:ext>
                </a:extLst>
              </p:cNvPr>
              <p:cNvPicPr/>
              <p:nvPr/>
            </p:nvPicPr>
            <p:blipFill>
              <a:blip r:embed="rId61"/>
              <a:stretch>
                <a:fillRect/>
              </a:stretch>
            </p:blipFill>
            <p:spPr>
              <a:xfrm>
                <a:off x="9410915" y="1410553"/>
                <a:ext cx="221040" cy="5405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Ink 45">
                <a:extLst>
                  <a:ext uri="{FF2B5EF4-FFF2-40B4-BE49-F238E27FC236}">
                    <a16:creationId xmlns:a16="http://schemas.microsoft.com/office/drawing/2014/main" id="{B7713350-F52E-CC37-C603-3E5DA7888FB3}"/>
                  </a:ext>
                </a:extLst>
              </p14:cNvPr>
              <p14:cNvContentPartPr/>
              <p14:nvPr/>
            </p14:nvContentPartPr>
            <p14:xfrm>
              <a:off x="9439715" y="1678033"/>
              <a:ext cx="42120" cy="3240"/>
            </p14:xfrm>
          </p:contentPart>
        </mc:Choice>
        <mc:Fallback xmlns="">
          <p:pic>
            <p:nvPicPr>
              <p:cNvPr id="46" name="Ink 45">
                <a:extLst>
                  <a:ext uri="{FF2B5EF4-FFF2-40B4-BE49-F238E27FC236}">
                    <a16:creationId xmlns:a16="http://schemas.microsoft.com/office/drawing/2014/main" id="{B7713350-F52E-CC37-C603-3E5DA7888FB3}"/>
                  </a:ext>
                </a:extLst>
              </p:cNvPr>
              <p:cNvPicPr/>
              <p:nvPr/>
            </p:nvPicPr>
            <p:blipFill>
              <a:blip r:embed="rId63"/>
              <a:stretch>
                <a:fillRect/>
              </a:stretch>
            </p:blipFill>
            <p:spPr>
              <a:xfrm>
                <a:off x="9348939" y="1498033"/>
                <a:ext cx="223309"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Ink 46">
                <a:extLst>
                  <a:ext uri="{FF2B5EF4-FFF2-40B4-BE49-F238E27FC236}">
                    <a16:creationId xmlns:a16="http://schemas.microsoft.com/office/drawing/2014/main" id="{77CCF194-F403-5BCE-DC1D-6D956D7A1144}"/>
                  </a:ext>
                </a:extLst>
              </p14:cNvPr>
              <p14:cNvContentPartPr/>
              <p14:nvPr/>
            </p14:nvContentPartPr>
            <p14:xfrm>
              <a:off x="9202115" y="1669753"/>
              <a:ext cx="360" cy="360"/>
            </p14:xfrm>
          </p:contentPart>
        </mc:Choice>
        <mc:Fallback xmlns="">
          <p:pic>
            <p:nvPicPr>
              <p:cNvPr id="47" name="Ink 46">
                <a:extLst>
                  <a:ext uri="{FF2B5EF4-FFF2-40B4-BE49-F238E27FC236}">
                    <a16:creationId xmlns:a16="http://schemas.microsoft.com/office/drawing/2014/main" id="{77CCF194-F403-5BCE-DC1D-6D956D7A1144}"/>
                  </a:ext>
                </a:extLst>
              </p:cNvPr>
              <p:cNvPicPr/>
              <p:nvPr/>
            </p:nvPicPr>
            <p:blipFill>
              <a:blip r:embed="rId6"/>
              <a:stretch>
                <a:fillRect/>
              </a:stretch>
            </p:blipFill>
            <p:spPr>
              <a:xfrm>
                <a:off x="9112115" y="148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Ink 47">
                <a:extLst>
                  <a:ext uri="{FF2B5EF4-FFF2-40B4-BE49-F238E27FC236}">
                    <a16:creationId xmlns:a16="http://schemas.microsoft.com/office/drawing/2014/main" id="{ECF0FC6F-D0CA-B0FD-7442-505834B2119C}"/>
                  </a:ext>
                </a:extLst>
              </p14:cNvPr>
              <p14:cNvContentPartPr/>
              <p14:nvPr/>
            </p14:nvContentPartPr>
            <p14:xfrm>
              <a:off x="8999435" y="1670833"/>
              <a:ext cx="187200" cy="11880"/>
            </p14:xfrm>
          </p:contentPart>
        </mc:Choice>
        <mc:Fallback xmlns="">
          <p:pic>
            <p:nvPicPr>
              <p:cNvPr id="48" name="Ink 47">
                <a:extLst>
                  <a:ext uri="{FF2B5EF4-FFF2-40B4-BE49-F238E27FC236}">
                    <a16:creationId xmlns:a16="http://schemas.microsoft.com/office/drawing/2014/main" id="{ECF0FC6F-D0CA-B0FD-7442-505834B2119C}"/>
                  </a:ext>
                </a:extLst>
              </p:cNvPr>
              <p:cNvPicPr/>
              <p:nvPr/>
            </p:nvPicPr>
            <p:blipFill>
              <a:blip r:embed="rId66"/>
              <a:stretch>
                <a:fillRect/>
              </a:stretch>
            </p:blipFill>
            <p:spPr>
              <a:xfrm>
                <a:off x="8909435" y="1490833"/>
                <a:ext cx="36684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9" name="Ink 48">
                <a:extLst>
                  <a:ext uri="{FF2B5EF4-FFF2-40B4-BE49-F238E27FC236}">
                    <a16:creationId xmlns:a16="http://schemas.microsoft.com/office/drawing/2014/main" id="{3DF2ACE0-1851-8A3D-C28C-64458D9C0EF5}"/>
                  </a:ext>
                </a:extLst>
              </p14:cNvPr>
              <p14:cNvContentPartPr/>
              <p14:nvPr/>
            </p14:nvContentPartPr>
            <p14:xfrm>
              <a:off x="8974955" y="1684873"/>
              <a:ext cx="114480" cy="1080"/>
            </p14:xfrm>
          </p:contentPart>
        </mc:Choice>
        <mc:Fallback xmlns="">
          <p:pic>
            <p:nvPicPr>
              <p:cNvPr id="49" name="Ink 48">
                <a:extLst>
                  <a:ext uri="{FF2B5EF4-FFF2-40B4-BE49-F238E27FC236}">
                    <a16:creationId xmlns:a16="http://schemas.microsoft.com/office/drawing/2014/main" id="{3DF2ACE0-1851-8A3D-C28C-64458D9C0EF5}"/>
                  </a:ext>
                </a:extLst>
              </p:cNvPr>
              <p:cNvPicPr/>
              <p:nvPr/>
            </p:nvPicPr>
            <p:blipFill>
              <a:blip r:embed="rId68"/>
              <a:stretch>
                <a:fillRect/>
              </a:stretch>
            </p:blipFill>
            <p:spPr>
              <a:xfrm>
                <a:off x="8884955" y="1504873"/>
                <a:ext cx="2941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 name="Ink 49">
                <a:extLst>
                  <a:ext uri="{FF2B5EF4-FFF2-40B4-BE49-F238E27FC236}">
                    <a16:creationId xmlns:a16="http://schemas.microsoft.com/office/drawing/2014/main" id="{BA2E051C-0E16-D144-BC4E-1BC0EBB769F2}"/>
                  </a:ext>
                </a:extLst>
              </p14:cNvPr>
              <p14:cNvContentPartPr/>
              <p14:nvPr/>
            </p14:nvContentPartPr>
            <p14:xfrm>
              <a:off x="9149195" y="1680193"/>
              <a:ext cx="360" cy="360"/>
            </p14:xfrm>
          </p:contentPart>
        </mc:Choice>
        <mc:Fallback xmlns="">
          <p:pic>
            <p:nvPicPr>
              <p:cNvPr id="50" name="Ink 49">
                <a:extLst>
                  <a:ext uri="{FF2B5EF4-FFF2-40B4-BE49-F238E27FC236}">
                    <a16:creationId xmlns:a16="http://schemas.microsoft.com/office/drawing/2014/main" id="{BA2E051C-0E16-D144-BC4E-1BC0EBB769F2}"/>
                  </a:ext>
                </a:extLst>
              </p:cNvPr>
              <p:cNvPicPr/>
              <p:nvPr/>
            </p:nvPicPr>
            <p:blipFill>
              <a:blip r:embed="rId6"/>
              <a:stretch>
                <a:fillRect/>
              </a:stretch>
            </p:blipFill>
            <p:spPr>
              <a:xfrm>
                <a:off x="905919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8E64E2D3-51CF-857C-F67A-3758B0EE997C}"/>
                  </a:ext>
                </a:extLst>
              </p14:cNvPr>
              <p14:cNvContentPartPr/>
              <p14:nvPr/>
            </p14:nvContentPartPr>
            <p14:xfrm>
              <a:off x="9191675" y="1678753"/>
              <a:ext cx="360" cy="360"/>
            </p14:xfrm>
          </p:contentPart>
        </mc:Choice>
        <mc:Fallback xmlns="">
          <p:pic>
            <p:nvPicPr>
              <p:cNvPr id="51" name="Ink 50">
                <a:extLst>
                  <a:ext uri="{FF2B5EF4-FFF2-40B4-BE49-F238E27FC236}">
                    <a16:creationId xmlns:a16="http://schemas.microsoft.com/office/drawing/2014/main" id="{8E64E2D3-51CF-857C-F67A-3758B0EE997C}"/>
                  </a:ext>
                </a:extLst>
              </p:cNvPr>
              <p:cNvPicPr/>
              <p:nvPr/>
            </p:nvPicPr>
            <p:blipFill>
              <a:blip r:embed="rId6"/>
              <a:stretch>
                <a:fillRect/>
              </a:stretch>
            </p:blipFill>
            <p:spPr>
              <a:xfrm>
                <a:off x="9101675" y="149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Ink 51">
                <a:extLst>
                  <a:ext uri="{FF2B5EF4-FFF2-40B4-BE49-F238E27FC236}">
                    <a16:creationId xmlns:a16="http://schemas.microsoft.com/office/drawing/2014/main" id="{25E966BD-CF6B-A860-3C7C-36264813B9F3}"/>
                  </a:ext>
                </a:extLst>
              </p14:cNvPr>
              <p14:cNvContentPartPr/>
              <p14:nvPr/>
            </p14:nvContentPartPr>
            <p14:xfrm>
              <a:off x="9284195" y="1644553"/>
              <a:ext cx="360" cy="360"/>
            </p14:xfrm>
          </p:contentPart>
        </mc:Choice>
        <mc:Fallback xmlns="">
          <p:pic>
            <p:nvPicPr>
              <p:cNvPr id="52" name="Ink 51">
                <a:extLst>
                  <a:ext uri="{FF2B5EF4-FFF2-40B4-BE49-F238E27FC236}">
                    <a16:creationId xmlns:a16="http://schemas.microsoft.com/office/drawing/2014/main" id="{25E966BD-CF6B-A860-3C7C-36264813B9F3}"/>
                  </a:ext>
                </a:extLst>
              </p:cNvPr>
              <p:cNvPicPr/>
              <p:nvPr/>
            </p:nvPicPr>
            <p:blipFill>
              <a:blip r:embed="rId6"/>
              <a:stretch>
                <a:fillRect/>
              </a:stretch>
            </p:blipFill>
            <p:spPr>
              <a:xfrm>
                <a:off x="9194195" y="1464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3" name="Ink 52">
                <a:extLst>
                  <a:ext uri="{FF2B5EF4-FFF2-40B4-BE49-F238E27FC236}">
                    <a16:creationId xmlns:a16="http://schemas.microsoft.com/office/drawing/2014/main" id="{3BD29A42-E6A5-1B65-4DCE-205BBA9D247D}"/>
                  </a:ext>
                </a:extLst>
              </p14:cNvPr>
              <p14:cNvContentPartPr/>
              <p14:nvPr/>
            </p14:nvContentPartPr>
            <p14:xfrm>
              <a:off x="9221555" y="1642033"/>
              <a:ext cx="37080" cy="3240"/>
            </p14:xfrm>
          </p:contentPart>
        </mc:Choice>
        <mc:Fallback xmlns="">
          <p:pic>
            <p:nvPicPr>
              <p:cNvPr id="53" name="Ink 52">
                <a:extLst>
                  <a:ext uri="{FF2B5EF4-FFF2-40B4-BE49-F238E27FC236}">
                    <a16:creationId xmlns:a16="http://schemas.microsoft.com/office/drawing/2014/main" id="{3BD29A42-E6A5-1B65-4DCE-205BBA9D247D}"/>
                  </a:ext>
                </a:extLst>
              </p:cNvPr>
              <p:cNvPicPr/>
              <p:nvPr/>
            </p:nvPicPr>
            <p:blipFill>
              <a:blip r:embed="rId73"/>
              <a:stretch>
                <a:fillRect/>
              </a:stretch>
            </p:blipFill>
            <p:spPr>
              <a:xfrm>
                <a:off x="9131555" y="1462033"/>
                <a:ext cx="2167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Ink 53">
                <a:extLst>
                  <a:ext uri="{FF2B5EF4-FFF2-40B4-BE49-F238E27FC236}">
                    <a16:creationId xmlns:a16="http://schemas.microsoft.com/office/drawing/2014/main" id="{71BCEACF-C002-68C3-DC7A-F55F7DBE6839}"/>
                  </a:ext>
                </a:extLst>
              </p14:cNvPr>
              <p14:cNvContentPartPr/>
              <p14:nvPr/>
            </p14:nvContentPartPr>
            <p14:xfrm>
              <a:off x="9073235" y="1631593"/>
              <a:ext cx="46800" cy="10440"/>
            </p14:xfrm>
          </p:contentPart>
        </mc:Choice>
        <mc:Fallback xmlns="">
          <p:pic>
            <p:nvPicPr>
              <p:cNvPr id="54" name="Ink 53">
                <a:extLst>
                  <a:ext uri="{FF2B5EF4-FFF2-40B4-BE49-F238E27FC236}">
                    <a16:creationId xmlns:a16="http://schemas.microsoft.com/office/drawing/2014/main" id="{71BCEACF-C002-68C3-DC7A-F55F7DBE6839}"/>
                  </a:ext>
                </a:extLst>
              </p:cNvPr>
              <p:cNvPicPr/>
              <p:nvPr/>
            </p:nvPicPr>
            <p:blipFill>
              <a:blip r:embed="rId75"/>
              <a:stretch>
                <a:fillRect/>
              </a:stretch>
            </p:blipFill>
            <p:spPr>
              <a:xfrm>
                <a:off x="8983235" y="1451593"/>
                <a:ext cx="22644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Ink 54">
                <a:extLst>
                  <a:ext uri="{FF2B5EF4-FFF2-40B4-BE49-F238E27FC236}">
                    <a16:creationId xmlns:a16="http://schemas.microsoft.com/office/drawing/2014/main" id="{3994DB1B-B7AC-AE03-0652-991DE16B4E65}"/>
                  </a:ext>
                </a:extLst>
              </p14:cNvPr>
              <p14:cNvContentPartPr/>
              <p14:nvPr/>
            </p14:nvContentPartPr>
            <p14:xfrm>
              <a:off x="9043715" y="1631233"/>
              <a:ext cx="360" cy="360"/>
            </p14:xfrm>
          </p:contentPart>
        </mc:Choice>
        <mc:Fallback xmlns="">
          <p:pic>
            <p:nvPicPr>
              <p:cNvPr id="55" name="Ink 54">
                <a:extLst>
                  <a:ext uri="{FF2B5EF4-FFF2-40B4-BE49-F238E27FC236}">
                    <a16:creationId xmlns:a16="http://schemas.microsoft.com/office/drawing/2014/main" id="{3994DB1B-B7AC-AE03-0652-991DE16B4E65}"/>
                  </a:ext>
                </a:extLst>
              </p:cNvPr>
              <p:cNvPicPr/>
              <p:nvPr/>
            </p:nvPicPr>
            <p:blipFill>
              <a:blip r:embed="rId6"/>
              <a:stretch>
                <a:fillRect/>
              </a:stretch>
            </p:blipFill>
            <p:spPr>
              <a:xfrm>
                <a:off x="8953715" y="145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6" name="Ink 55">
                <a:extLst>
                  <a:ext uri="{FF2B5EF4-FFF2-40B4-BE49-F238E27FC236}">
                    <a16:creationId xmlns:a16="http://schemas.microsoft.com/office/drawing/2014/main" id="{74001AE4-36DF-2782-4E36-E2AE98850D16}"/>
                  </a:ext>
                </a:extLst>
              </p14:cNvPr>
              <p14:cNvContentPartPr/>
              <p14:nvPr/>
            </p14:nvContentPartPr>
            <p14:xfrm>
              <a:off x="8934635" y="1624753"/>
              <a:ext cx="360" cy="360"/>
            </p14:xfrm>
          </p:contentPart>
        </mc:Choice>
        <mc:Fallback xmlns="">
          <p:pic>
            <p:nvPicPr>
              <p:cNvPr id="56" name="Ink 55">
                <a:extLst>
                  <a:ext uri="{FF2B5EF4-FFF2-40B4-BE49-F238E27FC236}">
                    <a16:creationId xmlns:a16="http://schemas.microsoft.com/office/drawing/2014/main" id="{74001AE4-36DF-2782-4E36-E2AE98850D16}"/>
                  </a:ext>
                </a:extLst>
              </p:cNvPr>
              <p:cNvPicPr/>
              <p:nvPr/>
            </p:nvPicPr>
            <p:blipFill>
              <a:blip r:embed="rId6"/>
              <a:stretch>
                <a:fillRect/>
              </a:stretch>
            </p:blipFill>
            <p:spPr>
              <a:xfrm>
                <a:off x="8844635" y="144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7" name="Ink 56">
                <a:extLst>
                  <a:ext uri="{FF2B5EF4-FFF2-40B4-BE49-F238E27FC236}">
                    <a16:creationId xmlns:a16="http://schemas.microsoft.com/office/drawing/2014/main" id="{93119A3D-2C4B-6612-C50E-8FC26817A13E}"/>
                  </a:ext>
                </a:extLst>
              </p14:cNvPr>
              <p14:cNvContentPartPr/>
              <p14:nvPr/>
            </p14:nvContentPartPr>
            <p14:xfrm>
              <a:off x="8909795" y="1622593"/>
              <a:ext cx="360" cy="360"/>
            </p14:xfrm>
          </p:contentPart>
        </mc:Choice>
        <mc:Fallback xmlns="">
          <p:pic>
            <p:nvPicPr>
              <p:cNvPr id="57" name="Ink 56">
                <a:extLst>
                  <a:ext uri="{FF2B5EF4-FFF2-40B4-BE49-F238E27FC236}">
                    <a16:creationId xmlns:a16="http://schemas.microsoft.com/office/drawing/2014/main" id="{93119A3D-2C4B-6612-C50E-8FC26817A13E}"/>
                  </a:ext>
                </a:extLst>
              </p:cNvPr>
              <p:cNvPicPr/>
              <p:nvPr/>
            </p:nvPicPr>
            <p:blipFill>
              <a:blip r:embed="rId6"/>
              <a:stretch>
                <a:fillRect/>
              </a:stretch>
            </p:blipFill>
            <p:spPr>
              <a:xfrm>
                <a:off x="8819795" y="1442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Ink 57">
                <a:extLst>
                  <a:ext uri="{FF2B5EF4-FFF2-40B4-BE49-F238E27FC236}">
                    <a16:creationId xmlns:a16="http://schemas.microsoft.com/office/drawing/2014/main" id="{0BD4B1CA-2C14-BF1A-0D4C-E853E9B812A8}"/>
                  </a:ext>
                </a:extLst>
              </p14:cNvPr>
              <p14:cNvContentPartPr/>
              <p14:nvPr/>
            </p14:nvContentPartPr>
            <p14:xfrm>
              <a:off x="8787395" y="1610713"/>
              <a:ext cx="39240" cy="7200"/>
            </p14:xfrm>
          </p:contentPart>
        </mc:Choice>
        <mc:Fallback xmlns="">
          <p:pic>
            <p:nvPicPr>
              <p:cNvPr id="58" name="Ink 57">
                <a:extLst>
                  <a:ext uri="{FF2B5EF4-FFF2-40B4-BE49-F238E27FC236}">
                    <a16:creationId xmlns:a16="http://schemas.microsoft.com/office/drawing/2014/main" id="{0BD4B1CA-2C14-BF1A-0D4C-E853E9B812A8}"/>
                  </a:ext>
                </a:extLst>
              </p:cNvPr>
              <p:cNvPicPr/>
              <p:nvPr/>
            </p:nvPicPr>
            <p:blipFill>
              <a:blip r:embed="rId80"/>
              <a:stretch>
                <a:fillRect/>
              </a:stretch>
            </p:blipFill>
            <p:spPr>
              <a:xfrm>
                <a:off x="8697395" y="1430713"/>
                <a:ext cx="2188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Ink 58">
                <a:extLst>
                  <a:ext uri="{FF2B5EF4-FFF2-40B4-BE49-F238E27FC236}">
                    <a16:creationId xmlns:a16="http://schemas.microsoft.com/office/drawing/2014/main" id="{BFE9B23B-9187-A0C9-89A8-8EEA64AD096D}"/>
                  </a:ext>
                </a:extLst>
              </p14:cNvPr>
              <p14:cNvContentPartPr/>
              <p14:nvPr/>
            </p14:nvContentPartPr>
            <p14:xfrm>
              <a:off x="8740595" y="1607833"/>
              <a:ext cx="360" cy="360"/>
            </p14:xfrm>
          </p:contentPart>
        </mc:Choice>
        <mc:Fallback xmlns="">
          <p:pic>
            <p:nvPicPr>
              <p:cNvPr id="59" name="Ink 58">
                <a:extLst>
                  <a:ext uri="{FF2B5EF4-FFF2-40B4-BE49-F238E27FC236}">
                    <a16:creationId xmlns:a16="http://schemas.microsoft.com/office/drawing/2014/main" id="{BFE9B23B-9187-A0C9-89A8-8EEA64AD096D}"/>
                  </a:ext>
                </a:extLst>
              </p:cNvPr>
              <p:cNvPicPr/>
              <p:nvPr/>
            </p:nvPicPr>
            <p:blipFill>
              <a:blip r:embed="rId6"/>
              <a:stretch>
                <a:fillRect/>
              </a:stretch>
            </p:blipFill>
            <p:spPr>
              <a:xfrm>
                <a:off x="8650595" y="142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066629D6-A9B4-4AEC-AB18-659324C25E67}"/>
                  </a:ext>
                </a:extLst>
              </p14:cNvPr>
              <p14:cNvContentPartPr/>
              <p14:nvPr/>
            </p14:nvContentPartPr>
            <p14:xfrm>
              <a:off x="8693435" y="1605313"/>
              <a:ext cx="360" cy="360"/>
            </p14:xfrm>
          </p:contentPart>
        </mc:Choice>
        <mc:Fallback xmlns="">
          <p:pic>
            <p:nvPicPr>
              <p:cNvPr id="60" name="Ink 59">
                <a:extLst>
                  <a:ext uri="{FF2B5EF4-FFF2-40B4-BE49-F238E27FC236}">
                    <a16:creationId xmlns:a16="http://schemas.microsoft.com/office/drawing/2014/main" id="{066629D6-A9B4-4AEC-AB18-659324C25E67}"/>
                  </a:ext>
                </a:extLst>
              </p:cNvPr>
              <p:cNvPicPr/>
              <p:nvPr/>
            </p:nvPicPr>
            <p:blipFill>
              <a:blip r:embed="rId6"/>
              <a:stretch>
                <a:fillRect/>
              </a:stretch>
            </p:blipFill>
            <p:spPr>
              <a:xfrm>
                <a:off x="8603435" y="142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1" name="Ink 60">
                <a:extLst>
                  <a:ext uri="{FF2B5EF4-FFF2-40B4-BE49-F238E27FC236}">
                    <a16:creationId xmlns:a16="http://schemas.microsoft.com/office/drawing/2014/main" id="{C560AEDC-D150-71C0-3039-6ED52F9A8B27}"/>
                  </a:ext>
                </a:extLst>
              </p14:cNvPr>
              <p14:cNvContentPartPr/>
              <p14:nvPr/>
            </p14:nvContentPartPr>
            <p14:xfrm>
              <a:off x="8546915" y="1595233"/>
              <a:ext cx="99360" cy="10440"/>
            </p14:xfrm>
          </p:contentPart>
        </mc:Choice>
        <mc:Fallback xmlns="">
          <p:pic>
            <p:nvPicPr>
              <p:cNvPr id="61" name="Ink 60">
                <a:extLst>
                  <a:ext uri="{FF2B5EF4-FFF2-40B4-BE49-F238E27FC236}">
                    <a16:creationId xmlns:a16="http://schemas.microsoft.com/office/drawing/2014/main" id="{C560AEDC-D150-71C0-3039-6ED52F9A8B27}"/>
                  </a:ext>
                </a:extLst>
              </p:cNvPr>
              <p:cNvPicPr/>
              <p:nvPr/>
            </p:nvPicPr>
            <p:blipFill>
              <a:blip r:embed="rId84"/>
              <a:stretch>
                <a:fillRect/>
              </a:stretch>
            </p:blipFill>
            <p:spPr>
              <a:xfrm>
                <a:off x="8456915" y="1408804"/>
                <a:ext cx="279000" cy="382924"/>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2" name="Ink 61">
                <a:extLst>
                  <a:ext uri="{FF2B5EF4-FFF2-40B4-BE49-F238E27FC236}">
                    <a16:creationId xmlns:a16="http://schemas.microsoft.com/office/drawing/2014/main" id="{1F06CB14-84A9-6E40-9CAF-7AFCA8D5DEC1}"/>
                  </a:ext>
                </a:extLst>
              </p14:cNvPr>
              <p14:cNvContentPartPr/>
              <p14:nvPr/>
            </p14:nvContentPartPr>
            <p14:xfrm>
              <a:off x="8445755" y="1599193"/>
              <a:ext cx="43560" cy="5040"/>
            </p14:xfrm>
          </p:contentPart>
        </mc:Choice>
        <mc:Fallback xmlns="">
          <p:pic>
            <p:nvPicPr>
              <p:cNvPr id="62" name="Ink 61">
                <a:extLst>
                  <a:ext uri="{FF2B5EF4-FFF2-40B4-BE49-F238E27FC236}">
                    <a16:creationId xmlns:a16="http://schemas.microsoft.com/office/drawing/2014/main" id="{1F06CB14-84A9-6E40-9CAF-7AFCA8D5DEC1}"/>
                  </a:ext>
                </a:extLst>
              </p:cNvPr>
              <p:cNvPicPr/>
              <p:nvPr/>
            </p:nvPicPr>
            <p:blipFill>
              <a:blip r:embed="rId86"/>
              <a:stretch>
                <a:fillRect/>
              </a:stretch>
            </p:blipFill>
            <p:spPr>
              <a:xfrm>
                <a:off x="8355005" y="1419193"/>
                <a:ext cx="224697"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Ink 62">
                <a:extLst>
                  <a:ext uri="{FF2B5EF4-FFF2-40B4-BE49-F238E27FC236}">
                    <a16:creationId xmlns:a16="http://schemas.microsoft.com/office/drawing/2014/main" id="{67397162-3071-C2A5-3157-92CE967AE89A}"/>
                  </a:ext>
                </a:extLst>
              </p14:cNvPr>
              <p14:cNvContentPartPr/>
              <p14:nvPr/>
            </p14:nvContentPartPr>
            <p14:xfrm>
              <a:off x="8383835" y="1610353"/>
              <a:ext cx="360" cy="360"/>
            </p14:xfrm>
          </p:contentPart>
        </mc:Choice>
        <mc:Fallback xmlns="">
          <p:pic>
            <p:nvPicPr>
              <p:cNvPr id="63" name="Ink 62">
                <a:extLst>
                  <a:ext uri="{FF2B5EF4-FFF2-40B4-BE49-F238E27FC236}">
                    <a16:creationId xmlns:a16="http://schemas.microsoft.com/office/drawing/2014/main" id="{67397162-3071-C2A5-3157-92CE967AE89A}"/>
                  </a:ext>
                </a:extLst>
              </p:cNvPr>
              <p:cNvPicPr/>
              <p:nvPr/>
            </p:nvPicPr>
            <p:blipFill>
              <a:blip r:embed="rId6"/>
              <a:stretch>
                <a:fillRect/>
              </a:stretch>
            </p:blipFill>
            <p:spPr>
              <a:xfrm>
                <a:off x="8293835" y="143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4" name="Ink 63">
                <a:extLst>
                  <a:ext uri="{FF2B5EF4-FFF2-40B4-BE49-F238E27FC236}">
                    <a16:creationId xmlns:a16="http://schemas.microsoft.com/office/drawing/2014/main" id="{626D110E-2878-C6FF-2510-5831E920EAB0}"/>
                  </a:ext>
                </a:extLst>
              </p14:cNvPr>
              <p14:cNvContentPartPr/>
              <p14:nvPr/>
            </p14:nvContentPartPr>
            <p14:xfrm>
              <a:off x="8332715" y="1612873"/>
              <a:ext cx="360" cy="360"/>
            </p14:xfrm>
          </p:contentPart>
        </mc:Choice>
        <mc:Fallback xmlns="">
          <p:pic>
            <p:nvPicPr>
              <p:cNvPr id="64" name="Ink 63">
                <a:extLst>
                  <a:ext uri="{FF2B5EF4-FFF2-40B4-BE49-F238E27FC236}">
                    <a16:creationId xmlns:a16="http://schemas.microsoft.com/office/drawing/2014/main" id="{626D110E-2878-C6FF-2510-5831E920EAB0}"/>
                  </a:ext>
                </a:extLst>
              </p:cNvPr>
              <p:cNvPicPr/>
              <p:nvPr/>
            </p:nvPicPr>
            <p:blipFill>
              <a:blip r:embed="rId6"/>
              <a:stretch>
                <a:fillRect/>
              </a:stretch>
            </p:blipFill>
            <p:spPr>
              <a:xfrm>
                <a:off x="8242715" y="143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Ink 64">
                <a:extLst>
                  <a:ext uri="{FF2B5EF4-FFF2-40B4-BE49-F238E27FC236}">
                    <a16:creationId xmlns:a16="http://schemas.microsoft.com/office/drawing/2014/main" id="{C1324EF8-C9D4-462F-4D4D-9E6052E58F31}"/>
                  </a:ext>
                </a:extLst>
              </p14:cNvPr>
              <p14:cNvContentPartPr/>
              <p14:nvPr/>
            </p14:nvContentPartPr>
            <p14:xfrm>
              <a:off x="8293115" y="1609273"/>
              <a:ext cx="360" cy="360"/>
            </p14:xfrm>
          </p:contentPart>
        </mc:Choice>
        <mc:Fallback xmlns="">
          <p:pic>
            <p:nvPicPr>
              <p:cNvPr id="65" name="Ink 64">
                <a:extLst>
                  <a:ext uri="{FF2B5EF4-FFF2-40B4-BE49-F238E27FC236}">
                    <a16:creationId xmlns:a16="http://schemas.microsoft.com/office/drawing/2014/main" id="{C1324EF8-C9D4-462F-4D4D-9E6052E58F31}"/>
                  </a:ext>
                </a:extLst>
              </p:cNvPr>
              <p:cNvPicPr/>
              <p:nvPr/>
            </p:nvPicPr>
            <p:blipFill>
              <a:blip r:embed="rId6"/>
              <a:stretch>
                <a:fillRect/>
              </a:stretch>
            </p:blipFill>
            <p:spPr>
              <a:xfrm>
                <a:off x="8203115" y="1429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CCC8FC85-2BC7-657C-AD19-0C81DB97F31C}"/>
                  </a:ext>
                </a:extLst>
              </p14:cNvPr>
              <p14:cNvContentPartPr/>
              <p14:nvPr/>
            </p14:nvContentPartPr>
            <p14:xfrm>
              <a:off x="8286995" y="1587313"/>
              <a:ext cx="360" cy="360"/>
            </p14:xfrm>
          </p:contentPart>
        </mc:Choice>
        <mc:Fallback xmlns="">
          <p:pic>
            <p:nvPicPr>
              <p:cNvPr id="66" name="Ink 65">
                <a:extLst>
                  <a:ext uri="{FF2B5EF4-FFF2-40B4-BE49-F238E27FC236}">
                    <a16:creationId xmlns:a16="http://schemas.microsoft.com/office/drawing/2014/main" id="{CCC8FC85-2BC7-657C-AD19-0C81DB97F31C}"/>
                  </a:ext>
                </a:extLst>
              </p:cNvPr>
              <p:cNvPicPr/>
              <p:nvPr/>
            </p:nvPicPr>
            <p:blipFill>
              <a:blip r:embed="rId6"/>
              <a:stretch>
                <a:fillRect/>
              </a:stretch>
            </p:blipFill>
            <p:spPr>
              <a:xfrm>
                <a:off x="8196995" y="140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7" name="Ink 66">
                <a:extLst>
                  <a:ext uri="{FF2B5EF4-FFF2-40B4-BE49-F238E27FC236}">
                    <a16:creationId xmlns:a16="http://schemas.microsoft.com/office/drawing/2014/main" id="{6298019A-84A2-8D66-25CA-773DFC3B4D8D}"/>
                  </a:ext>
                </a:extLst>
              </p14:cNvPr>
              <p14:cNvContentPartPr/>
              <p14:nvPr/>
            </p14:nvContentPartPr>
            <p14:xfrm>
              <a:off x="8257475" y="1585153"/>
              <a:ext cx="360" cy="360"/>
            </p14:xfrm>
          </p:contentPart>
        </mc:Choice>
        <mc:Fallback xmlns="">
          <p:pic>
            <p:nvPicPr>
              <p:cNvPr id="67" name="Ink 66">
                <a:extLst>
                  <a:ext uri="{FF2B5EF4-FFF2-40B4-BE49-F238E27FC236}">
                    <a16:creationId xmlns:a16="http://schemas.microsoft.com/office/drawing/2014/main" id="{6298019A-84A2-8D66-25CA-773DFC3B4D8D}"/>
                  </a:ext>
                </a:extLst>
              </p:cNvPr>
              <p:cNvPicPr/>
              <p:nvPr/>
            </p:nvPicPr>
            <p:blipFill>
              <a:blip r:embed="rId6"/>
              <a:stretch>
                <a:fillRect/>
              </a:stretch>
            </p:blipFill>
            <p:spPr>
              <a:xfrm>
                <a:off x="8167475" y="140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8" name="Ink 67">
                <a:extLst>
                  <a:ext uri="{FF2B5EF4-FFF2-40B4-BE49-F238E27FC236}">
                    <a16:creationId xmlns:a16="http://schemas.microsoft.com/office/drawing/2014/main" id="{EB3F9A6E-AF5F-B2EE-ECF5-3CA929B514C7}"/>
                  </a:ext>
                </a:extLst>
              </p14:cNvPr>
              <p14:cNvContentPartPr/>
              <p14:nvPr/>
            </p14:nvContentPartPr>
            <p14:xfrm>
              <a:off x="8240555" y="1588393"/>
              <a:ext cx="360" cy="360"/>
            </p14:xfrm>
          </p:contentPart>
        </mc:Choice>
        <mc:Fallback xmlns="">
          <p:pic>
            <p:nvPicPr>
              <p:cNvPr id="68" name="Ink 67">
                <a:extLst>
                  <a:ext uri="{FF2B5EF4-FFF2-40B4-BE49-F238E27FC236}">
                    <a16:creationId xmlns:a16="http://schemas.microsoft.com/office/drawing/2014/main" id="{EB3F9A6E-AF5F-B2EE-ECF5-3CA929B514C7}"/>
                  </a:ext>
                </a:extLst>
              </p:cNvPr>
              <p:cNvPicPr/>
              <p:nvPr/>
            </p:nvPicPr>
            <p:blipFill>
              <a:blip r:embed="rId6"/>
              <a:stretch>
                <a:fillRect/>
              </a:stretch>
            </p:blipFill>
            <p:spPr>
              <a:xfrm>
                <a:off x="8150555" y="1408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9" name="Ink 68">
                <a:extLst>
                  <a:ext uri="{FF2B5EF4-FFF2-40B4-BE49-F238E27FC236}">
                    <a16:creationId xmlns:a16="http://schemas.microsoft.com/office/drawing/2014/main" id="{6752EE9C-53DA-25C1-E63C-BAE31F4EC536}"/>
                  </a:ext>
                </a:extLst>
              </p14:cNvPr>
              <p14:cNvContentPartPr/>
              <p14:nvPr/>
            </p14:nvContentPartPr>
            <p14:xfrm>
              <a:off x="8223635" y="1597753"/>
              <a:ext cx="360" cy="360"/>
            </p14:xfrm>
          </p:contentPart>
        </mc:Choice>
        <mc:Fallback xmlns="">
          <p:pic>
            <p:nvPicPr>
              <p:cNvPr id="69" name="Ink 68">
                <a:extLst>
                  <a:ext uri="{FF2B5EF4-FFF2-40B4-BE49-F238E27FC236}">
                    <a16:creationId xmlns:a16="http://schemas.microsoft.com/office/drawing/2014/main" id="{6752EE9C-53DA-25C1-E63C-BAE31F4EC536}"/>
                  </a:ext>
                </a:extLst>
              </p:cNvPr>
              <p:cNvPicPr/>
              <p:nvPr/>
            </p:nvPicPr>
            <p:blipFill>
              <a:blip r:embed="rId6"/>
              <a:stretch>
                <a:fillRect/>
              </a:stretch>
            </p:blipFill>
            <p:spPr>
              <a:xfrm>
                <a:off x="8133635" y="141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0" name="Ink 69">
                <a:extLst>
                  <a:ext uri="{FF2B5EF4-FFF2-40B4-BE49-F238E27FC236}">
                    <a16:creationId xmlns:a16="http://schemas.microsoft.com/office/drawing/2014/main" id="{E0BFF38A-23C0-A257-F208-5706A5616C45}"/>
                  </a:ext>
                </a:extLst>
              </p14:cNvPr>
              <p14:cNvContentPartPr/>
              <p14:nvPr/>
            </p14:nvContentPartPr>
            <p14:xfrm>
              <a:off x="8196995" y="1606753"/>
              <a:ext cx="360" cy="360"/>
            </p14:xfrm>
          </p:contentPart>
        </mc:Choice>
        <mc:Fallback xmlns="">
          <p:pic>
            <p:nvPicPr>
              <p:cNvPr id="70" name="Ink 69">
                <a:extLst>
                  <a:ext uri="{FF2B5EF4-FFF2-40B4-BE49-F238E27FC236}">
                    <a16:creationId xmlns:a16="http://schemas.microsoft.com/office/drawing/2014/main" id="{E0BFF38A-23C0-A257-F208-5706A5616C45}"/>
                  </a:ext>
                </a:extLst>
              </p:cNvPr>
              <p:cNvPicPr/>
              <p:nvPr/>
            </p:nvPicPr>
            <p:blipFill>
              <a:blip r:embed="rId6"/>
              <a:stretch>
                <a:fillRect/>
              </a:stretch>
            </p:blipFill>
            <p:spPr>
              <a:xfrm>
                <a:off x="8106995" y="142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1" name="Ink 70">
                <a:extLst>
                  <a:ext uri="{FF2B5EF4-FFF2-40B4-BE49-F238E27FC236}">
                    <a16:creationId xmlns:a16="http://schemas.microsoft.com/office/drawing/2014/main" id="{E6DBE36A-A080-2D79-C50E-FF4BDD90974E}"/>
                  </a:ext>
                </a:extLst>
              </p14:cNvPr>
              <p14:cNvContentPartPr/>
              <p14:nvPr/>
            </p14:nvContentPartPr>
            <p14:xfrm>
              <a:off x="8158475" y="1631593"/>
              <a:ext cx="360" cy="360"/>
            </p14:xfrm>
          </p:contentPart>
        </mc:Choice>
        <mc:Fallback xmlns="">
          <p:pic>
            <p:nvPicPr>
              <p:cNvPr id="71" name="Ink 70">
                <a:extLst>
                  <a:ext uri="{FF2B5EF4-FFF2-40B4-BE49-F238E27FC236}">
                    <a16:creationId xmlns:a16="http://schemas.microsoft.com/office/drawing/2014/main" id="{E6DBE36A-A080-2D79-C50E-FF4BDD90974E}"/>
                  </a:ext>
                </a:extLst>
              </p:cNvPr>
              <p:cNvPicPr/>
              <p:nvPr/>
            </p:nvPicPr>
            <p:blipFill>
              <a:blip r:embed="rId6"/>
              <a:stretch>
                <a:fillRect/>
              </a:stretch>
            </p:blipFill>
            <p:spPr>
              <a:xfrm>
                <a:off x="8068475" y="145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2" name="Ink 71">
                <a:extLst>
                  <a:ext uri="{FF2B5EF4-FFF2-40B4-BE49-F238E27FC236}">
                    <a16:creationId xmlns:a16="http://schemas.microsoft.com/office/drawing/2014/main" id="{A6083250-43E2-6477-A3E3-F179ED37FD05}"/>
                  </a:ext>
                </a:extLst>
              </p14:cNvPr>
              <p14:cNvContentPartPr/>
              <p14:nvPr/>
            </p14:nvContentPartPr>
            <p14:xfrm>
              <a:off x="8135435" y="1639153"/>
              <a:ext cx="360" cy="360"/>
            </p14:xfrm>
          </p:contentPart>
        </mc:Choice>
        <mc:Fallback xmlns="">
          <p:pic>
            <p:nvPicPr>
              <p:cNvPr id="72" name="Ink 71">
                <a:extLst>
                  <a:ext uri="{FF2B5EF4-FFF2-40B4-BE49-F238E27FC236}">
                    <a16:creationId xmlns:a16="http://schemas.microsoft.com/office/drawing/2014/main" id="{A6083250-43E2-6477-A3E3-F179ED37FD05}"/>
                  </a:ext>
                </a:extLst>
              </p:cNvPr>
              <p:cNvPicPr/>
              <p:nvPr/>
            </p:nvPicPr>
            <p:blipFill>
              <a:blip r:embed="rId6"/>
              <a:stretch>
                <a:fillRect/>
              </a:stretch>
            </p:blipFill>
            <p:spPr>
              <a:xfrm>
                <a:off x="8045435" y="145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3" name="Ink 72">
                <a:extLst>
                  <a:ext uri="{FF2B5EF4-FFF2-40B4-BE49-F238E27FC236}">
                    <a16:creationId xmlns:a16="http://schemas.microsoft.com/office/drawing/2014/main" id="{F51D917E-5FB3-9AE0-799A-48C73785F39D}"/>
                  </a:ext>
                </a:extLst>
              </p14:cNvPr>
              <p14:cNvContentPartPr/>
              <p14:nvPr/>
            </p14:nvContentPartPr>
            <p14:xfrm>
              <a:off x="8118875" y="1642393"/>
              <a:ext cx="360" cy="360"/>
            </p14:xfrm>
          </p:contentPart>
        </mc:Choice>
        <mc:Fallback xmlns="">
          <p:pic>
            <p:nvPicPr>
              <p:cNvPr id="73" name="Ink 72">
                <a:extLst>
                  <a:ext uri="{FF2B5EF4-FFF2-40B4-BE49-F238E27FC236}">
                    <a16:creationId xmlns:a16="http://schemas.microsoft.com/office/drawing/2014/main" id="{F51D917E-5FB3-9AE0-799A-48C73785F39D}"/>
                  </a:ext>
                </a:extLst>
              </p:cNvPr>
              <p:cNvPicPr/>
              <p:nvPr/>
            </p:nvPicPr>
            <p:blipFill>
              <a:blip r:embed="rId6"/>
              <a:stretch>
                <a:fillRect/>
              </a:stretch>
            </p:blipFill>
            <p:spPr>
              <a:xfrm>
                <a:off x="8028875" y="146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4" name="Ink 73">
                <a:extLst>
                  <a:ext uri="{FF2B5EF4-FFF2-40B4-BE49-F238E27FC236}">
                    <a16:creationId xmlns:a16="http://schemas.microsoft.com/office/drawing/2014/main" id="{F0700EE4-CA88-223F-F37F-8356F1AAD142}"/>
                  </a:ext>
                </a:extLst>
              </p14:cNvPr>
              <p14:cNvContentPartPr/>
              <p14:nvPr/>
            </p14:nvContentPartPr>
            <p14:xfrm>
              <a:off x="8099795" y="1643833"/>
              <a:ext cx="360" cy="360"/>
            </p14:xfrm>
          </p:contentPart>
        </mc:Choice>
        <mc:Fallback xmlns="">
          <p:pic>
            <p:nvPicPr>
              <p:cNvPr id="74" name="Ink 73">
                <a:extLst>
                  <a:ext uri="{FF2B5EF4-FFF2-40B4-BE49-F238E27FC236}">
                    <a16:creationId xmlns:a16="http://schemas.microsoft.com/office/drawing/2014/main" id="{F0700EE4-CA88-223F-F37F-8356F1AAD142}"/>
                  </a:ext>
                </a:extLst>
              </p:cNvPr>
              <p:cNvPicPr/>
              <p:nvPr/>
            </p:nvPicPr>
            <p:blipFill>
              <a:blip r:embed="rId6"/>
              <a:stretch>
                <a:fillRect/>
              </a:stretch>
            </p:blipFill>
            <p:spPr>
              <a:xfrm>
                <a:off x="800979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5" name="Ink 74">
                <a:extLst>
                  <a:ext uri="{FF2B5EF4-FFF2-40B4-BE49-F238E27FC236}">
                    <a16:creationId xmlns:a16="http://schemas.microsoft.com/office/drawing/2014/main" id="{CE03C3BF-C10A-9C84-EB38-5C5554409B67}"/>
                  </a:ext>
                </a:extLst>
              </p14:cNvPr>
              <p14:cNvContentPartPr/>
              <p14:nvPr/>
            </p14:nvContentPartPr>
            <p14:xfrm>
              <a:off x="8076755" y="1601713"/>
              <a:ext cx="360" cy="360"/>
            </p14:xfrm>
          </p:contentPart>
        </mc:Choice>
        <mc:Fallback xmlns="">
          <p:pic>
            <p:nvPicPr>
              <p:cNvPr id="75" name="Ink 74">
                <a:extLst>
                  <a:ext uri="{FF2B5EF4-FFF2-40B4-BE49-F238E27FC236}">
                    <a16:creationId xmlns:a16="http://schemas.microsoft.com/office/drawing/2014/main" id="{CE03C3BF-C10A-9C84-EB38-5C5554409B67}"/>
                  </a:ext>
                </a:extLst>
              </p:cNvPr>
              <p:cNvPicPr/>
              <p:nvPr/>
            </p:nvPicPr>
            <p:blipFill>
              <a:blip r:embed="rId6"/>
              <a:stretch>
                <a:fillRect/>
              </a:stretch>
            </p:blipFill>
            <p:spPr>
              <a:xfrm>
                <a:off x="7986755" y="142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5" name="Ink 84">
                <a:extLst>
                  <a:ext uri="{FF2B5EF4-FFF2-40B4-BE49-F238E27FC236}">
                    <a16:creationId xmlns:a16="http://schemas.microsoft.com/office/drawing/2014/main" id="{BF9E69EF-3E90-EAB8-0947-DD590399FDDB}"/>
                  </a:ext>
                </a:extLst>
              </p14:cNvPr>
              <p14:cNvContentPartPr/>
              <p14:nvPr/>
            </p14:nvContentPartPr>
            <p14:xfrm>
              <a:off x="8036435" y="1694593"/>
              <a:ext cx="360" cy="360"/>
            </p14:xfrm>
          </p:contentPart>
        </mc:Choice>
        <mc:Fallback xmlns="">
          <p:pic>
            <p:nvPicPr>
              <p:cNvPr id="85" name="Ink 84">
                <a:extLst>
                  <a:ext uri="{FF2B5EF4-FFF2-40B4-BE49-F238E27FC236}">
                    <a16:creationId xmlns:a16="http://schemas.microsoft.com/office/drawing/2014/main" id="{BF9E69EF-3E90-EAB8-0947-DD590399FDDB}"/>
                  </a:ext>
                </a:extLst>
              </p:cNvPr>
              <p:cNvPicPr/>
              <p:nvPr/>
            </p:nvPicPr>
            <p:blipFill>
              <a:blip r:embed="rId101"/>
              <a:stretch>
                <a:fillRect/>
              </a:stretch>
            </p:blipFill>
            <p:spPr>
              <a:xfrm>
                <a:off x="7946435" y="1514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6" name="Ink 85">
                <a:extLst>
                  <a:ext uri="{FF2B5EF4-FFF2-40B4-BE49-F238E27FC236}">
                    <a16:creationId xmlns:a16="http://schemas.microsoft.com/office/drawing/2014/main" id="{D8AC0E13-A9AE-E8CB-B069-4D5509AE7DCA}"/>
                  </a:ext>
                </a:extLst>
              </p14:cNvPr>
              <p14:cNvContentPartPr/>
              <p14:nvPr/>
            </p14:nvContentPartPr>
            <p14:xfrm>
              <a:off x="7980275" y="1694593"/>
              <a:ext cx="360" cy="360"/>
            </p14:xfrm>
          </p:contentPart>
        </mc:Choice>
        <mc:Fallback xmlns="">
          <p:pic>
            <p:nvPicPr>
              <p:cNvPr id="86" name="Ink 85">
                <a:extLst>
                  <a:ext uri="{FF2B5EF4-FFF2-40B4-BE49-F238E27FC236}">
                    <a16:creationId xmlns:a16="http://schemas.microsoft.com/office/drawing/2014/main" id="{D8AC0E13-A9AE-E8CB-B069-4D5509AE7DCA}"/>
                  </a:ext>
                </a:extLst>
              </p:cNvPr>
              <p:cNvPicPr/>
              <p:nvPr/>
            </p:nvPicPr>
            <p:blipFill>
              <a:blip r:embed="rId101"/>
              <a:stretch>
                <a:fillRect/>
              </a:stretch>
            </p:blipFill>
            <p:spPr>
              <a:xfrm>
                <a:off x="7890275" y="1514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7" name="Ink 86">
                <a:extLst>
                  <a:ext uri="{FF2B5EF4-FFF2-40B4-BE49-F238E27FC236}">
                    <a16:creationId xmlns:a16="http://schemas.microsoft.com/office/drawing/2014/main" id="{191318C9-BFFC-8F5A-DBED-6F92D171EF02}"/>
                  </a:ext>
                </a:extLst>
              </p14:cNvPr>
              <p14:cNvContentPartPr/>
              <p14:nvPr/>
            </p14:nvContentPartPr>
            <p14:xfrm>
              <a:off x="7890995" y="1694593"/>
              <a:ext cx="360" cy="360"/>
            </p14:xfrm>
          </p:contentPart>
        </mc:Choice>
        <mc:Fallback xmlns="">
          <p:pic>
            <p:nvPicPr>
              <p:cNvPr id="87" name="Ink 86">
                <a:extLst>
                  <a:ext uri="{FF2B5EF4-FFF2-40B4-BE49-F238E27FC236}">
                    <a16:creationId xmlns:a16="http://schemas.microsoft.com/office/drawing/2014/main" id="{191318C9-BFFC-8F5A-DBED-6F92D171EF02}"/>
                  </a:ext>
                </a:extLst>
              </p:cNvPr>
              <p:cNvPicPr/>
              <p:nvPr/>
            </p:nvPicPr>
            <p:blipFill>
              <a:blip r:embed="rId101"/>
              <a:stretch>
                <a:fillRect/>
              </a:stretch>
            </p:blipFill>
            <p:spPr>
              <a:xfrm>
                <a:off x="7800995" y="1514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8" name="Ink 87">
                <a:extLst>
                  <a:ext uri="{FF2B5EF4-FFF2-40B4-BE49-F238E27FC236}">
                    <a16:creationId xmlns:a16="http://schemas.microsoft.com/office/drawing/2014/main" id="{DA863AE6-DE3C-3767-BB00-7BC7597C3295}"/>
                  </a:ext>
                </a:extLst>
              </p14:cNvPr>
              <p14:cNvContentPartPr/>
              <p14:nvPr/>
            </p14:nvContentPartPr>
            <p14:xfrm>
              <a:off x="7845275" y="1695673"/>
              <a:ext cx="360" cy="360"/>
            </p14:xfrm>
          </p:contentPart>
        </mc:Choice>
        <mc:Fallback xmlns="">
          <p:pic>
            <p:nvPicPr>
              <p:cNvPr id="88" name="Ink 87">
                <a:extLst>
                  <a:ext uri="{FF2B5EF4-FFF2-40B4-BE49-F238E27FC236}">
                    <a16:creationId xmlns:a16="http://schemas.microsoft.com/office/drawing/2014/main" id="{DA863AE6-DE3C-3767-BB00-7BC7597C3295}"/>
                  </a:ext>
                </a:extLst>
              </p:cNvPr>
              <p:cNvPicPr/>
              <p:nvPr/>
            </p:nvPicPr>
            <p:blipFill>
              <a:blip r:embed="rId101"/>
              <a:stretch>
                <a:fillRect/>
              </a:stretch>
            </p:blipFill>
            <p:spPr>
              <a:xfrm>
                <a:off x="7755275" y="151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9" name="Ink 88">
                <a:extLst>
                  <a:ext uri="{FF2B5EF4-FFF2-40B4-BE49-F238E27FC236}">
                    <a16:creationId xmlns:a16="http://schemas.microsoft.com/office/drawing/2014/main" id="{4B09DCC1-3ECE-C574-FCB8-6F023B9EF50F}"/>
                  </a:ext>
                </a:extLst>
              </p14:cNvPr>
              <p14:cNvContentPartPr/>
              <p14:nvPr/>
            </p14:nvContentPartPr>
            <p14:xfrm>
              <a:off x="7728275" y="1692793"/>
              <a:ext cx="61920" cy="4680"/>
            </p14:xfrm>
          </p:contentPart>
        </mc:Choice>
        <mc:Fallback xmlns="">
          <p:pic>
            <p:nvPicPr>
              <p:cNvPr id="89" name="Ink 88">
                <a:extLst>
                  <a:ext uri="{FF2B5EF4-FFF2-40B4-BE49-F238E27FC236}">
                    <a16:creationId xmlns:a16="http://schemas.microsoft.com/office/drawing/2014/main" id="{4B09DCC1-3ECE-C574-FCB8-6F023B9EF50F}"/>
                  </a:ext>
                </a:extLst>
              </p:cNvPr>
              <p:cNvPicPr/>
              <p:nvPr/>
            </p:nvPicPr>
            <p:blipFill>
              <a:blip r:embed="rId106"/>
              <a:stretch>
                <a:fillRect/>
              </a:stretch>
            </p:blipFill>
            <p:spPr>
              <a:xfrm>
                <a:off x="7638795" y="1512793"/>
                <a:ext cx="240522"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0" name="Ink 89">
                <a:extLst>
                  <a:ext uri="{FF2B5EF4-FFF2-40B4-BE49-F238E27FC236}">
                    <a16:creationId xmlns:a16="http://schemas.microsoft.com/office/drawing/2014/main" id="{F9E8C246-9709-DBAB-118B-5A9D94EC7CE4}"/>
                  </a:ext>
                </a:extLst>
              </p14:cNvPr>
              <p14:cNvContentPartPr/>
              <p14:nvPr/>
            </p14:nvContentPartPr>
            <p14:xfrm>
              <a:off x="7682195" y="1689913"/>
              <a:ext cx="360" cy="360"/>
            </p14:xfrm>
          </p:contentPart>
        </mc:Choice>
        <mc:Fallback xmlns="">
          <p:pic>
            <p:nvPicPr>
              <p:cNvPr id="90" name="Ink 89">
                <a:extLst>
                  <a:ext uri="{FF2B5EF4-FFF2-40B4-BE49-F238E27FC236}">
                    <a16:creationId xmlns:a16="http://schemas.microsoft.com/office/drawing/2014/main" id="{F9E8C246-9709-DBAB-118B-5A9D94EC7CE4}"/>
                  </a:ext>
                </a:extLst>
              </p:cNvPr>
              <p:cNvPicPr/>
              <p:nvPr/>
            </p:nvPicPr>
            <p:blipFill>
              <a:blip r:embed="rId101"/>
              <a:stretch>
                <a:fillRect/>
              </a:stretch>
            </p:blipFill>
            <p:spPr>
              <a:xfrm>
                <a:off x="7592195" y="1509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1" name="Ink 90">
                <a:extLst>
                  <a:ext uri="{FF2B5EF4-FFF2-40B4-BE49-F238E27FC236}">
                    <a16:creationId xmlns:a16="http://schemas.microsoft.com/office/drawing/2014/main" id="{CBC7BCCD-D483-AF60-2933-C33755C2E669}"/>
                  </a:ext>
                </a:extLst>
              </p14:cNvPr>
              <p14:cNvContentPartPr/>
              <p14:nvPr/>
            </p14:nvContentPartPr>
            <p14:xfrm>
              <a:off x="7658795" y="1689913"/>
              <a:ext cx="360" cy="360"/>
            </p14:xfrm>
          </p:contentPart>
        </mc:Choice>
        <mc:Fallback xmlns="">
          <p:pic>
            <p:nvPicPr>
              <p:cNvPr id="91" name="Ink 90">
                <a:extLst>
                  <a:ext uri="{FF2B5EF4-FFF2-40B4-BE49-F238E27FC236}">
                    <a16:creationId xmlns:a16="http://schemas.microsoft.com/office/drawing/2014/main" id="{CBC7BCCD-D483-AF60-2933-C33755C2E669}"/>
                  </a:ext>
                </a:extLst>
              </p:cNvPr>
              <p:cNvPicPr/>
              <p:nvPr/>
            </p:nvPicPr>
            <p:blipFill>
              <a:blip r:embed="rId101"/>
              <a:stretch>
                <a:fillRect/>
              </a:stretch>
            </p:blipFill>
            <p:spPr>
              <a:xfrm>
                <a:off x="7568795" y="1509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2" name="Ink 91">
                <a:extLst>
                  <a:ext uri="{FF2B5EF4-FFF2-40B4-BE49-F238E27FC236}">
                    <a16:creationId xmlns:a16="http://schemas.microsoft.com/office/drawing/2014/main" id="{7C4E7153-2077-FB29-BB00-64BE4C6FA8B3}"/>
                  </a:ext>
                </a:extLst>
              </p14:cNvPr>
              <p14:cNvContentPartPr/>
              <p14:nvPr/>
            </p14:nvContentPartPr>
            <p14:xfrm>
              <a:off x="7625675" y="1690993"/>
              <a:ext cx="360" cy="360"/>
            </p14:xfrm>
          </p:contentPart>
        </mc:Choice>
        <mc:Fallback xmlns="">
          <p:pic>
            <p:nvPicPr>
              <p:cNvPr id="92" name="Ink 91">
                <a:extLst>
                  <a:ext uri="{FF2B5EF4-FFF2-40B4-BE49-F238E27FC236}">
                    <a16:creationId xmlns:a16="http://schemas.microsoft.com/office/drawing/2014/main" id="{7C4E7153-2077-FB29-BB00-64BE4C6FA8B3}"/>
                  </a:ext>
                </a:extLst>
              </p:cNvPr>
              <p:cNvPicPr/>
              <p:nvPr/>
            </p:nvPicPr>
            <p:blipFill>
              <a:blip r:embed="rId101"/>
              <a:stretch>
                <a:fillRect/>
              </a:stretch>
            </p:blipFill>
            <p:spPr>
              <a:xfrm>
                <a:off x="7535675" y="1510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3" name="Ink 92">
                <a:extLst>
                  <a:ext uri="{FF2B5EF4-FFF2-40B4-BE49-F238E27FC236}">
                    <a16:creationId xmlns:a16="http://schemas.microsoft.com/office/drawing/2014/main" id="{A952352B-A349-8B9E-4B0B-980CBF201F98}"/>
                  </a:ext>
                </a:extLst>
              </p14:cNvPr>
              <p14:cNvContentPartPr/>
              <p14:nvPr/>
            </p14:nvContentPartPr>
            <p14:xfrm>
              <a:off x="7537115" y="1685593"/>
              <a:ext cx="360" cy="360"/>
            </p14:xfrm>
          </p:contentPart>
        </mc:Choice>
        <mc:Fallback xmlns="">
          <p:pic>
            <p:nvPicPr>
              <p:cNvPr id="93" name="Ink 92">
                <a:extLst>
                  <a:ext uri="{FF2B5EF4-FFF2-40B4-BE49-F238E27FC236}">
                    <a16:creationId xmlns:a16="http://schemas.microsoft.com/office/drawing/2014/main" id="{A952352B-A349-8B9E-4B0B-980CBF201F98}"/>
                  </a:ext>
                </a:extLst>
              </p:cNvPr>
              <p:cNvPicPr/>
              <p:nvPr/>
            </p:nvPicPr>
            <p:blipFill>
              <a:blip r:embed="rId101"/>
              <a:stretch>
                <a:fillRect/>
              </a:stretch>
            </p:blipFill>
            <p:spPr>
              <a:xfrm>
                <a:off x="744711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4" name="Ink 93">
                <a:extLst>
                  <a:ext uri="{FF2B5EF4-FFF2-40B4-BE49-F238E27FC236}">
                    <a16:creationId xmlns:a16="http://schemas.microsoft.com/office/drawing/2014/main" id="{704A4699-FED1-2DB1-8E03-B165A0058CCA}"/>
                  </a:ext>
                </a:extLst>
              </p14:cNvPr>
              <p14:cNvContentPartPr/>
              <p14:nvPr/>
            </p14:nvContentPartPr>
            <p14:xfrm>
              <a:off x="7996835" y="1667953"/>
              <a:ext cx="360" cy="360"/>
            </p14:xfrm>
          </p:contentPart>
        </mc:Choice>
        <mc:Fallback xmlns="">
          <p:pic>
            <p:nvPicPr>
              <p:cNvPr id="94" name="Ink 93">
                <a:extLst>
                  <a:ext uri="{FF2B5EF4-FFF2-40B4-BE49-F238E27FC236}">
                    <a16:creationId xmlns:a16="http://schemas.microsoft.com/office/drawing/2014/main" id="{704A4699-FED1-2DB1-8E03-B165A0058CCA}"/>
                  </a:ext>
                </a:extLst>
              </p:cNvPr>
              <p:cNvPicPr/>
              <p:nvPr/>
            </p:nvPicPr>
            <p:blipFill>
              <a:blip r:embed="rId6"/>
              <a:stretch>
                <a:fillRect/>
              </a:stretch>
            </p:blipFill>
            <p:spPr>
              <a:xfrm>
                <a:off x="7906835" y="1487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5" name="Ink 94">
                <a:extLst>
                  <a:ext uri="{FF2B5EF4-FFF2-40B4-BE49-F238E27FC236}">
                    <a16:creationId xmlns:a16="http://schemas.microsoft.com/office/drawing/2014/main" id="{7F68F8F2-9D4D-3200-6845-6C97D4139BC5}"/>
                  </a:ext>
                </a:extLst>
              </p14:cNvPr>
              <p14:cNvContentPartPr/>
              <p14:nvPr/>
            </p14:nvContentPartPr>
            <p14:xfrm>
              <a:off x="7844915" y="1666153"/>
              <a:ext cx="132840" cy="5760"/>
            </p14:xfrm>
          </p:contentPart>
        </mc:Choice>
        <mc:Fallback xmlns="">
          <p:pic>
            <p:nvPicPr>
              <p:cNvPr id="95" name="Ink 94">
                <a:extLst>
                  <a:ext uri="{FF2B5EF4-FFF2-40B4-BE49-F238E27FC236}">
                    <a16:creationId xmlns:a16="http://schemas.microsoft.com/office/drawing/2014/main" id="{7F68F8F2-9D4D-3200-6845-6C97D4139BC5}"/>
                  </a:ext>
                </a:extLst>
              </p:cNvPr>
              <p:cNvPicPr/>
              <p:nvPr/>
            </p:nvPicPr>
            <p:blipFill>
              <a:blip r:embed="rId113"/>
              <a:stretch>
                <a:fillRect/>
              </a:stretch>
            </p:blipFill>
            <p:spPr>
              <a:xfrm>
                <a:off x="7754915" y="1486153"/>
                <a:ext cx="3124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6" name="Ink 95">
                <a:extLst>
                  <a:ext uri="{FF2B5EF4-FFF2-40B4-BE49-F238E27FC236}">
                    <a16:creationId xmlns:a16="http://schemas.microsoft.com/office/drawing/2014/main" id="{119712D4-CB68-4CA8-EE94-2193B75E0E4C}"/>
                  </a:ext>
                </a:extLst>
              </p14:cNvPr>
              <p14:cNvContentPartPr/>
              <p14:nvPr/>
            </p14:nvContentPartPr>
            <p14:xfrm>
              <a:off x="7435595" y="1664713"/>
              <a:ext cx="354240" cy="2160"/>
            </p14:xfrm>
          </p:contentPart>
        </mc:Choice>
        <mc:Fallback xmlns="">
          <p:pic>
            <p:nvPicPr>
              <p:cNvPr id="96" name="Ink 95">
                <a:extLst>
                  <a:ext uri="{FF2B5EF4-FFF2-40B4-BE49-F238E27FC236}">
                    <a16:creationId xmlns:a16="http://schemas.microsoft.com/office/drawing/2014/main" id="{119712D4-CB68-4CA8-EE94-2193B75E0E4C}"/>
                  </a:ext>
                </a:extLst>
              </p:cNvPr>
              <p:cNvPicPr/>
              <p:nvPr/>
            </p:nvPicPr>
            <p:blipFill>
              <a:blip r:embed="rId115"/>
              <a:stretch>
                <a:fillRect/>
              </a:stretch>
            </p:blipFill>
            <p:spPr>
              <a:xfrm>
                <a:off x="7345595" y="1484713"/>
                <a:ext cx="5338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7" name="Ink 96">
                <a:extLst>
                  <a:ext uri="{FF2B5EF4-FFF2-40B4-BE49-F238E27FC236}">
                    <a16:creationId xmlns:a16="http://schemas.microsoft.com/office/drawing/2014/main" id="{DFDF2107-09A5-CF39-43E9-C9DCB1DBFEF2}"/>
                  </a:ext>
                </a:extLst>
              </p14:cNvPr>
              <p14:cNvContentPartPr/>
              <p14:nvPr/>
            </p14:nvContentPartPr>
            <p14:xfrm>
              <a:off x="7333355" y="1671913"/>
              <a:ext cx="52560" cy="3960"/>
            </p14:xfrm>
          </p:contentPart>
        </mc:Choice>
        <mc:Fallback xmlns="">
          <p:pic>
            <p:nvPicPr>
              <p:cNvPr id="97" name="Ink 96">
                <a:extLst>
                  <a:ext uri="{FF2B5EF4-FFF2-40B4-BE49-F238E27FC236}">
                    <a16:creationId xmlns:a16="http://schemas.microsoft.com/office/drawing/2014/main" id="{DFDF2107-09A5-CF39-43E9-C9DCB1DBFEF2}"/>
                  </a:ext>
                </a:extLst>
              </p:cNvPr>
              <p:cNvPicPr/>
              <p:nvPr/>
            </p:nvPicPr>
            <p:blipFill>
              <a:blip r:embed="rId117"/>
              <a:stretch>
                <a:fillRect/>
              </a:stretch>
            </p:blipFill>
            <p:spPr>
              <a:xfrm>
                <a:off x="7243355" y="1491913"/>
                <a:ext cx="232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8" name="Ink 97">
                <a:extLst>
                  <a:ext uri="{FF2B5EF4-FFF2-40B4-BE49-F238E27FC236}">
                    <a16:creationId xmlns:a16="http://schemas.microsoft.com/office/drawing/2014/main" id="{D7AF765A-B8C2-E1E0-D1C6-5D75D1A424C4}"/>
                  </a:ext>
                </a:extLst>
              </p14:cNvPr>
              <p14:cNvContentPartPr/>
              <p14:nvPr/>
            </p14:nvContentPartPr>
            <p14:xfrm>
              <a:off x="7352795" y="1670473"/>
              <a:ext cx="65880" cy="3240"/>
            </p14:xfrm>
          </p:contentPart>
        </mc:Choice>
        <mc:Fallback xmlns="">
          <p:pic>
            <p:nvPicPr>
              <p:cNvPr id="98" name="Ink 97">
                <a:extLst>
                  <a:ext uri="{FF2B5EF4-FFF2-40B4-BE49-F238E27FC236}">
                    <a16:creationId xmlns:a16="http://schemas.microsoft.com/office/drawing/2014/main" id="{D7AF765A-B8C2-E1E0-D1C6-5D75D1A424C4}"/>
                  </a:ext>
                </a:extLst>
              </p:cNvPr>
              <p:cNvPicPr/>
              <p:nvPr/>
            </p:nvPicPr>
            <p:blipFill>
              <a:blip r:embed="rId119"/>
              <a:stretch>
                <a:fillRect/>
              </a:stretch>
            </p:blipFill>
            <p:spPr>
              <a:xfrm>
                <a:off x="7262795" y="1490473"/>
                <a:ext cx="2455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9" name="Ink 98">
                <a:extLst>
                  <a:ext uri="{FF2B5EF4-FFF2-40B4-BE49-F238E27FC236}">
                    <a16:creationId xmlns:a16="http://schemas.microsoft.com/office/drawing/2014/main" id="{99E69631-0AF8-99AD-9865-1D482E01E5BD}"/>
                  </a:ext>
                </a:extLst>
              </p14:cNvPr>
              <p14:cNvContentPartPr/>
              <p14:nvPr/>
            </p14:nvContentPartPr>
            <p14:xfrm>
              <a:off x="7483475" y="1676593"/>
              <a:ext cx="360" cy="360"/>
            </p14:xfrm>
          </p:contentPart>
        </mc:Choice>
        <mc:Fallback xmlns="">
          <p:pic>
            <p:nvPicPr>
              <p:cNvPr id="99" name="Ink 98">
                <a:extLst>
                  <a:ext uri="{FF2B5EF4-FFF2-40B4-BE49-F238E27FC236}">
                    <a16:creationId xmlns:a16="http://schemas.microsoft.com/office/drawing/2014/main" id="{99E69631-0AF8-99AD-9865-1D482E01E5BD}"/>
                  </a:ext>
                </a:extLst>
              </p:cNvPr>
              <p:cNvPicPr/>
              <p:nvPr/>
            </p:nvPicPr>
            <p:blipFill>
              <a:blip r:embed="rId6"/>
              <a:stretch>
                <a:fillRect/>
              </a:stretch>
            </p:blipFill>
            <p:spPr>
              <a:xfrm>
                <a:off x="7393475" y="1496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0" name="Ink 99">
                <a:extLst>
                  <a:ext uri="{FF2B5EF4-FFF2-40B4-BE49-F238E27FC236}">
                    <a16:creationId xmlns:a16="http://schemas.microsoft.com/office/drawing/2014/main" id="{2C09259A-FEEF-31E6-922C-39DA6518D916}"/>
                  </a:ext>
                </a:extLst>
              </p14:cNvPr>
              <p14:cNvContentPartPr/>
              <p14:nvPr/>
            </p14:nvContentPartPr>
            <p14:xfrm>
              <a:off x="7537475" y="1676593"/>
              <a:ext cx="38880" cy="1080"/>
            </p14:xfrm>
          </p:contentPart>
        </mc:Choice>
        <mc:Fallback xmlns="">
          <p:pic>
            <p:nvPicPr>
              <p:cNvPr id="100" name="Ink 99">
                <a:extLst>
                  <a:ext uri="{FF2B5EF4-FFF2-40B4-BE49-F238E27FC236}">
                    <a16:creationId xmlns:a16="http://schemas.microsoft.com/office/drawing/2014/main" id="{2C09259A-FEEF-31E6-922C-39DA6518D916}"/>
                  </a:ext>
                </a:extLst>
              </p:cNvPr>
              <p:cNvPicPr/>
              <p:nvPr/>
            </p:nvPicPr>
            <p:blipFill>
              <a:blip r:embed="rId122"/>
              <a:stretch>
                <a:fillRect/>
              </a:stretch>
            </p:blipFill>
            <p:spPr>
              <a:xfrm>
                <a:off x="7448301" y="1496593"/>
                <a:ext cx="216872"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1" name="Ink 100">
                <a:extLst>
                  <a:ext uri="{FF2B5EF4-FFF2-40B4-BE49-F238E27FC236}">
                    <a16:creationId xmlns:a16="http://schemas.microsoft.com/office/drawing/2014/main" id="{FBA01C2C-DEE4-4991-B8F2-7CE8F5AAEB79}"/>
                  </a:ext>
                </a:extLst>
              </p14:cNvPr>
              <p14:cNvContentPartPr/>
              <p14:nvPr/>
            </p14:nvContentPartPr>
            <p14:xfrm>
              <a:off x="7699475" y="1677673"/>
              <a:ext cx="103320" cy="360"/>
            </p14:xfrm>
          </p:contentPart>
        </mc:Choice>
        <mc:Fallback xmlns="">
          <p:pic>
            <p:nvPicPr>
              <p:cNvPr id="101" name="Ink 100">
                <a:extLst>
                  <a:ext uri="{FF2B5EF4-FFF2-40B4-BE49-F238E27FC236}">
                    <a16:creationId xmlns:a16="http://schemas.microsoft.com/office/drawing/2014/main" id="{FBA01C2C-DEE4-4991-B8F2-7CE8F5AAEB79}"/>
                  </a:ext>
                </a:extLst>
              </p:cNvPr>
              <p:cNvPicPr/>
              <p:nvPr/>
            </p:nvPicPr>
            <p:blipFill>
              <a:blip r:embed="rId124"/>
              <a:stretch>
                <a:fillRect/>
              </a:stretch>
            </p:blipFill>
            <p:spPr>
              <a:xfrm>
                <a:off x="7609475" y="1497673"/>
                <a:ext cx="2829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2" name="Ink 101">
                <a:extLst>
                  <a:ext uri="{FF2B5EF4-FFF2-40B4-BE49-F238E27FC236}">
                    <a16:creationId xmlns:a16="http://schemas.microsoft.com/office/drawing/2014/main" id="{18C1BDBC-8E5F-5A7B-62B4-862CBBBACA37}"/>
                  </a:ext>
                </a:extLst>
              </p14:cNvPr>
              <p14:cNvContentPartPr/>
              <p14:nvPr/>
            </p14:nvContentPartPr>
            <p14:xfrm>
              <a:off x="7872275" y="1675873"/>
              <a:ext cx="58680" cy="360"/>
            </p14:xfrm>
          </p:contentPart>
        </mc:Choice>
        <mc:Fallback xmlns="">
          <p:pic>
            <p:nvPicPr>
              <p:cNvPr id="102" name="Ink 101">
                <a:extLst>
                  <a:ext uri="{FF2B5EF4-FFF2-40B4-BE49-F238E27FC236}">
                    <a16:creationId xmlns:a16="http://schemas.microsoft.com/office/drawing/2014/main" id="{18C1BDBC-8E5F-5A7B-62B4-862CBBBACA37}"/>
                  </a:ext>
                </a:extLst>
              </p:cNvPr>
              <p:cNvPicPr/>
              <p:nvPr/>
            </p:nvPicPr>
            <p:blipFill>
              <a:blip r:embed="rId126"/>
              <a:stretch>
                <a:fillRect/>
              </a:stretch>
            </p:blipFill>
            <p:spPr>
              <a:xfrm>
                <a:off x="7782275" y="1495873"/>
                <a:ext cx="238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3" name="Ink 102">
                <a:extLst>
                  <a:ext uri="{FF2B5EF4-FFF2-40B4-BE49-F238E27FC236}">
                    <a16:creationId xmlns:a16="http://schemas.microsoft.com/office/drawing/2014/main" id="{5C41FC40-DF38-0BC4-2F8F-50BC48E63CAB}"/>
                  </a:ext>
                </a:extLst>
              </p14:cNvPr>
              <p14:cNvContentPartPr/>
              <p14:nvPr/>
            </p14:nvContentPartPr>
            <p14:xfrm>
              <a:off x="7946795" y="1675873"/>
              <a:ext cx="64440" cy="2160"/>
            </p14:xfrm>
          </p:contentPart>
        </mc:Choice>
        <mc:Fallback xmlns="">
          <p:pic>
            <p:nvPicPr>
              <p:cNvPr id="103" name="Ink 102">
                <a:extLst>
                  <a:ext uri="{FF2B5EF4-FFF2-40B4-BE49-F238E27FC236}">
                    <a16:creationId xmlns:a16="http://schemas.microsoft.com/office/drawing/2014/main" id="{5C41FC40-DF38-0BC4-2F8F-50BC48E63CAB}"/>
                  </a:ext>
                </a:extLst>
              </p:cNvPr>
              <p:cNvPicPr/>
              <p:nvPr/>
            </p:nvPicPr>
            <p:blipFill>
              <a:blip r:embed="rId128"/>
              <a:stretch>
                <a:fillRect/>
              </a:stretch>
            </p:blipFill>
            <p:spPr>
              <a:xfrm>
                <a:off x="7856795" y="1495873"/>
                <a:ext cx="2440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4" name="Ink 103">
                <a:extLst>
                  <a:ext uri="{FF2B5EF4-FFF2-40B4-BE49-F238E27FC236}">
                    <a16:creationId xmlns:a16="http://schemas.microsoft.com/office/drawing/2014/main" id="{0D5C90E2-526D-052D-1DA8-ED470902179F}"/>
                  </a:ext>
                </a:extLst>
              </p14:cNvPr>
              <p14:cNvContentPartPr/>
              <p14:nvPr/>
            </p14:nvContentPartPr>
            <p14:xfrm>
              <a:off x="8025275" y="1684153"/>
              <a:ext cx="360" cy="360"/>
            </p14:xfrm>
          </p:contentPart>
        </mc:Choice>
        <mc:Fallback xmlns="">
          <p:pic>
            <p:nvPicPr>
              <p:cNvPr id="104" name="Ink 103">
                <a:extLst>
                  <a:ext uri="{FF2B5EF4-FFF2-40B4-BE49-F238E27FC236}">
                    <a16:creationId xmlns:a16="http://schemas.microsoft.com/office/drawing/2014/main" id="{0D5C90E2-526D-052D-1DA8-ED470902179F}"/>
                  </a:ext>
                </a:extLst>
              </p:cNvPr>
              <p:cNvPicPr/>
              <p:nvPr/>
            </p:nvPicPr>
            <p:blipFill>
              <a:blip r:embed="rId6"/>
              <a:stretch>
                <a:fillRect/>
              </a:stretch>
            </p:blipFill>
            <p:spPr>
              <a:xfrm>
                <a:off x="793527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5" name="Ink 104">
                <a:extLst>
                  <a:ext uri="{FF2B5EF4-FFF2-40B4-BE49-F238E27FC236}">
                    <a16:creationId xmlns:a16="http://schemas.microsoft.com/office/drawing/2014/main" id="{D74132D8-3F71-BF79-476E-CA67E7CCA873}"/>
                  </a:ext>
                </a:extLst>
              </p14:cNvPr>
              <p14:cNvContentPartPr/>
              <p14:nvPr/>
            </p14:nvContentPartPr>
            <p14:xfrm>
              <a:off x="8029955" y="1696753"/>
              <a:ext cx="360" cy="360"/>
            </p14:xfrm>
          </p:contentPart>
        </mc:Choice>
        <mc:Fallback xmlns="">
          <p:pic>
            <p:nvPicPr>
              <p:cNvPr id="105" name="Ink 104">
                <a:extLst>
                  <a:ext uri="{FF2B5EF4-FFF2-40B4-BE49-F238E27FC236}">
                    <a16:creationId xmlns:a16="http://schemas.microsoft.com/office/drawing/2014/main" id="{D74132D8-3F71-BF79-476E-CA67E7CCA873}"/>
                  </a:ext>
                </a:extLst>
              </p:cNvPr>
              <p:cNvPicPr/>
              <p:nvPr/>
            </p:nvPicPr>
            <p:blipFill>
              <a:blip r:embed="rId6"/>
              <a:stretch>
                <a:fillRect/>
              </a:stretch>
            </p:blipFill>
            <p:spPr>
              <a:xfrm>
                <a:off x="793995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6" name="Ink 105">
                <a:extLst>
                  <a:ext uri="{FF2B5EF4-FFF2-40B4-BE49-F238E27FC236}">
                    <a16:creationId xmlns:a16="http://schemas.microsoft.com/office/drawing/2014/main" id="{4B944BD7-B001-230D-CE7A-A9D5B97FF029}"/>
                  </a:ext>
                </a:extLst>
              </p14:cNvPr>
              <p14:cNvContentPartPr/>
              <p14:nvPr/>
            </p14:nvContentPartPr>
            <p14:xfrm>
              <a:off x="8024195" y="1697833"/>
              <a:ext cx="360" cy="360"/>
            </p14:xfrm>
          </p:contentPart>
        </mc:Choice>
        <mc:Fallback xmlns="">
          <p:pic>
            <p:nvPicPr>
              <p:cNvPr id="106" name="Ink 105">
                <a:extLst>
                  <a:ext uri="{FF2B5EF4-FFF2-40B4-BE49-F238E27FC236}">
                    <a16:creationId xmlns:a16="http://schemas.microsoft.com/office/drawing/2014/main" id="{4B944BD7-B001-230D-CE7A-A9D5B97FF029}"/>
                  </a:ext>
                </a:extLst>
              </p:cNvPr>
              <p:cNvPicPr/>
              <p:nvPr/>
            </p:nvPicPr>
            <p:blipFill>
              <a:blip r:embed="rId6"/>
              <a:stretch>
                <a:fillRect/>
              </a:stretch>
            </p:blipFill>
            <p:spPr>
              <a:xfrm>
                <a:off x="7934195" y="151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7" name="Ink 106">
                <a:extLst>
                  <a:ext uri="{FF2B5EF4-FFF2-40B4-BE49-F238E27FC236}">
                    <a16:creationId xmlns:a16="http://schemas.microsoft.com/office/drawing/2014/main" id="{0AA50AAC-C688-7804-B401-88C669A822D0}"/>
                  </a:ext>
                </a:extLst>
              </p14:cNvPr>
              <p14:cNvContentPartPr/>
              <p14:nvPr/>
            </p14:nvContentPartPr>
            <p14:xfrm>
              <a:off x="7994675" y="1706833"/>
              <a:ext cx="360" cy="360"/>
            </p14:xfrm>
          </p:contentPart>
        </mc:Choice>
        <mc:Fallback xmlns="">
          <p:pic>
            <p:nvPicPr>
              <p:cNvPr id="107" name="Ink 106">
                <a:extLst>
                  <a:ext uri="{FF2B5EF4-FFF2-40B4-BE49-F238E27FC236}">
                    <a16:creationId xmlns:a16="http://schemas.microsoft.com/office/drawing/2014/main" id="{0AA50AAC-C688-7804-B401-88C669A822D0}"/>
                  </a:ext>
                </a:extLst>
              </p:cNvPr>
              <p:cNvPicPr/>
              <p:nvPr/>
            </p:nvPicPr>
            <p:blipFill>
              <a:blip r:embed="rId6"/>
              <a:stretch>
                <a:fillRect/>
              </a:stretch>
            </p:blipFill>
            <p:spPr>
              <a:xfrm>
                <a:off x="7904675" y="1526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8" name="Ink 107">
                <a:extLst>
                  <a:ext uri="{FF2B5EF4-FFF2-40B4-BE49-F238E27FC236}">
                    <a16:creationId xmlns:a16="http://schemas.microsoft.com/office/drawing/2014/main" id="{313638C8-B7AB-D57A-0F6E-A3C8A52C153A}"/>
                  </a:ext>
                </a:extLst>
              </p14:cNvPr>
              <p14:cNvContentPartPr/>
              <p14:nvPr/>
            </p14:nvContentPartPr>
            <p14:xfrm>
              <a:off x="7916555" y="1721233"/>
              <a:ext cx="360" cy="360"/>
            </p14:xfrm>
          </p:contentPart>
        </mc:Choice>
        <mc:Fallback xmlns="">
          <p:pic>
            <p:nvPicPr>
              <p:cNvPr id="108" name="Ink 107">
                <a:extLst>
                  <a:ext uri="{FF2B5EF4-FFF2-40B4-BE49-F238E27FC236}">
                    <a16:creationId xmlns:a16="http://schemas.microsoft.com/office/drawing/2014/main" id="{313638C8-B7AB-D57A-0F6E-A3C8A52C153A}"/>
                  </a:ext>
                </a:extLst>
              </p:cNvPr>
              <p:cNvPicPr/>
              <p:nvPr/>
            </p:nvPicPr>
            <p:blipFill>
              <a:blip r:embed="rId6"/>
              <a:stretch>
                <a:fillRect/>
              </a:stretch>
            </p:blipFill>
            <p:spPr>
              <a:xfrm>
                <a:off x="7826555" y="154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9" name="Ink 108">
                <a:extLst>
                  <a:ext uri="{FF2B5EF4-FFF2-40B4-BE49-F238E27FC236}">
                    <a16:creationId xmlns:a16="http://schemas.microsoft.com/office/drawing/2014/main" id="{4B1E17EA-DA76-729F-4E57-94F08122F69B}"/>
                  </a:ext>
                </a:extLst>
              </p14:cNvPr>
              <p14:cNvContentPartPr/>
              <p14:nvPr/>
            </p14:nvContentPartPr>
            <p14:xfrm>
              <a:off x="7644755" y="1715833"/>
              <a:ext cx="170280" cy="4680"/>
            </p14:xfrm>
          </p:contentPart>
        </mc:Choice>
        <mc:Fallback xmlns="">
          <p:pic>
            <p:nvPicPr>
              <p:cNvPr id="109" name="Ink 108">
                <a:extLst>
                  <a:ext uri="{FF2B5EF4-FFF2-40B4-BE49-F238E27FC236}">
                    <a16:creationId xmlns:a16="http://schemas.microsoft.com/office/drawing/2014/main" id="{4B1E17EA-DA76-729F-4E57-94F08122F69B}"/>
                  </a:ext>
                </a:extLst>
              </p:cNvPr>
              <p:cNvPicPr/>
              <p:nvPr/>
            </p:nvPicPr>
            <p:blipFill>
              <a:blip r:embed="rId135"/>
              <a:stretch>
                <a:fillRect/>
              </a:stretch>
            </p:blipFill>
            <p:spPr>
              <a:xfrm>
                <a:off x="7554564" y="1548690"/>
                <a:ext cx="350301" cy="338631"/>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0" name="Ink 109">
                <a:extLst>
                  <a:ext uri="{FF2B5EF4-FFF2-40B4-BE49-F238E27FC236}">
                    <a16:creationId xmlns:a16="http://schemas.microsoft.com/office/drawing/2014/main" id="{6FAD42F4-393F-7855-E6E4-E6FD24097C77}"/>
                  </a:ext>
                </a:extLst>
              </p14:cNvPr>
              <p14:cNvContentPartPr/>
              <p14:nvPr/>
            </p14:nvContentPartPr>
            <p14:xfrm>
              <a:off x="7474115" y="1720513"/>
              <a:ext cx="70560" cy="2880"/>
            </p14:xfrm>
          </p:contentPart>
        </mc:Choice>
        <mc:Fallback xmlns="">
          <p:pic>
            <p:nvPicPr>
              <p:cNvPr id="110" name="Ink 109">
                <a:extLst>
                  <a:ext uri="{FF2B5EF4-FFF2-40B4-BE49-F238E27FC236}">
                    <a16:creationId xmlns:a16="http://schemas.microsoft.com/office/drawing/2014/main" id="{6FAD42F4-393F-7855-E6E4-E6FD24097C77}"/>
                  </a:ext>
                </a:extLst>
              </p:cNvPr>
              <p:cNvPicPr/>
              <p:nvPr/>
            </p:nvPicPr>
            <p:blipFill>
              <a:blip r:embed="rId137"/>
              <a:stretch>
                <a:fillRect/>
              </a:stretch>
            </p:blipFill>
            <p:spPr>
              <a:xfrm>
                <a:off x="7384115" y="1540513"/>
                <a:ext cx="25020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1" name="Ink 110">
                <a:extLst>
                  <a:ext uri="{FF2B5EF4-FFF2-40B4-BE49-F238E27FC236}">
                    <a16:creationId xmlns:a16="http://schemas.microsoft.com/office/drawing/2014/main" id="{DC7DC126-5142-AADA-1D86-7DC6F6DD909D}"/>
                  </a:ext>
                </a:extLst>
              </p14:cNvPr>
              <p14:cNvContentPartPr/>
              <p14:nvPr/>
            </p14:nvContentPartPr>
            <p14:xfrm>
              <a:off x="7440635" y="1728433"/>
              <a:ext cx="360" cy="360"/>
            </p14:xfrm>
          </p:contentPart>
        </mc:Choice>
        <mc:Fallback xmlns="">
          <p:pic>
            <p:nvPicPr>
              <p:cNvPr id="111" name="Ink 110">
                <a:extLst>
                  <a:ext uri="{FF2B5EF4-FFF2-40B4-BE49-F238E27FC236}">
                    <a16:creationId xmlns:a16="http://schemas.microsoft.com/office/drawing/2014/main" id="{DC7DC126-5142-AADA-1D86-7DC6F6DD909D}"/>
                  </a:ext>
                </a:extLst>
              </p:cNvPr>
              <p:cNvPicPr/>
              <p:nvPr/>
            </p:nvPicPr>
            <p:blipFill>
              <a:blip r:embed="rId6"/>
              <a:stretch>
                <a:fillRect/>
              </a:stretch>
            </p:blipFill>
            <p:spPr>
              <a:xfrm>
                <a:off x="7350635" y="154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2" name="Ink 111">
                <a:extLst>
                  <a:ext uri="{FF2B5EF4-FFF2-40B4-BE49-F238E27FC236}">
                    <a16:creationId xmlns:a16="http://schemas.microsoft.com/office/drawing/2014/main" id="{F11CD7E9-D0C3-4B52-2208-1622A774482C}"/>
                  </a:ext>
                </a:extLst>
              </p14:cNvPr>
              <p14:cNvContentPartPr/>
              <p14:nvPr/>
            </p14:nvContentPartPr>
            <p14:xfrm>
              <a:off x="7407515" y="1728433"/>
              <a:ext cx="360" cy="360"/>
            </p14:xfrm>
          </p:contentPart>
        </mc:Choice>
        <mc:Fallback xmlns="">
          <p:pic>
            <p:nvPicPr>
              <p:cNvPr id="112" name="Ink 111">
                <a:extLst>
                  <a:ext uri="{FF2B5EF4-FFF2-40B4-BE49-F238E27FC236}">
                    <a16:creationId xmlns:a16="http://schemas.microsoft.com/office/drawing/2014/main" id="{F11CD7E9-D0C3-4B52-2208-1622A774482C}"/>
                  </a:ext>
                </a:extLst>
              </p:cNvPr>
              <p:cNvPicPr/>
              <p:nvPr/>
            </p:nvPicPr>
            <p:blipFill>
              <a:blip r:embed="rId6"/>
              <a:stretch>
                <a:fillRect/>
              </a:stretch>
            </p:blipFill>
            <p:spPr>
              <a:xfrm>
                <a:off x="7317515" y="154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3" name="Ink 112">
                <a:extLst>
                  <a:ext uri="{FF2B5EF4-FFF2-40B4-BE49-F238E27FC236}">
                    <a16:creationId xmlns:a16="http://schemas.microsoft.com/office/drawing/2014/main" id="{E0972741-AC4A-8DF5-2C09-BB8F2115A7D3}"/>
                  </a:ext>
                </a:extLst>
              </p14:cNvPr>
              <p14:cNvContentPartPr/>
              <p14:nvPr/>
            </p14:nvContentPartPr>
            <p14:xfrm>
              <a:off x="7069835" y="1735993"/>
              <a:ext cx="360" cy="360"/>
            </p14:xfrm>
          </p:contentPart>
        </mc:Choice>
        <mc:Fallback xmlns="">
          <p:pic>
            <p:nvPicPr>
              <p:cNvPr id="113" name="Ink 112">
                <a:extLst>
                  <a:ext uri="{FF2B5EF4-FFF2-40B4-BE49-F238E27FC236}">
                    <a16:creationId xmlns:a16="http://schemas.microsoft.com/office/drawing/2014/main" id="{E0972741-AC4A-8DF5-2C09-BB8F2115A7D3}"/>
                  </a:ext>
                </a:extLst>
              </p:cNvPr>
              <p:cNvPicPr/>
              <p:nvPr/>
            </p:nvPicPr>
            <p:blipFill>
              <a:blip r:embed="rId6"/>
              <a:stretch>
                <a:fillRect/>
              </a:stretch>
            </p:blipFill>
            <p:spPr>
              <a:xfrm>
                <a:off x="6979835" y="15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4" name="Ink 113">
                <a:extLst>
                  <a:ext uri="{FF2B5EF4-FFF2-40B4-BE49-F238E27FC236}">
                    <a16:creationId xmlns:a16="http://schemas.microsoft.com/office/drawing/2014/main" id="{58E35FC7-E103-6DC0-AE0D-D68E7008E896}"/>
                  </a:ext>
                </a:extLst>
              </p14:cNvPr>
              <p14:cNvContentPartPr/>
              <p14:nvPr/>
            </p14:nvContentPartPr>
            <p14:xfrm>
              <a:off x="7059755" y="1735993"/>
              <a:ext cx="360" cy="360"/>
            </p14:xfrm>
          </p:contentPart>
        </mc:Choice>
        <mc:Fallback xmlns="">
          <p:pic>
            <p:nvPicPr>
              <p:cNvPr id="114" name="Ink 113">
                <a:extLst>
                  <a:ext uri="{FF2B5EF4-FFF2-40B4-BE49-F238E27FC236}">
                    <a16:creationId xmlns:a16="http://schemas.microsoft.com/office/drawing/2014/main" id="{58E35FC7-E103-6DC0-AE0D-D68E7008E896}"/>
                  </a:ext>
                </a:extLst>
              </p:cNvPr>
              <p:cNvPicPr/>
              <p:nvPr/>
            </p:nvPicPr>
            <p:blipFill>
              <a:blip r:embed="rId6"/>
              <a:stretch>
                <a:fillRect/>
              </a:stretch>
            </p:blipFill>
            <p:spPr>
              <a:xfrm>
                <a:off x="6969755" y="15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5" name="Ink 114">
                <a:extLst>
                  <a:ext uri="{FF2B5EF4-FFF2-40B4-BE49-F238E27FC236}">
                    <a16:creationId xmlns:a16="http://schemas.microsoft.com/office/drawing/2014/main" id="{166A63AD-3CC1-A166-658E-609F9FB74DD3}"/>
                  </a:ext>
                </a:extLst>
              </p14:cNvPr>
              <p14:cNvContentPartPr/>
              <p14:nvPr/>
            </p14:nvContentPartPr>
            <p14:xfrm>
              <a:off x="6905675" y="1732033"/>
              <a:ext cx="56520" cy="9000"/>
            </p14:xfrm>
          </p:contentPart>
        </mc:Choice>
        <mc:Fallback xmlns="">
          <p:pic>
            <p:nvPicPr>
              <p:cNvPr id="115" name="Ink 114">
                <a:extLst>
                  <a:ext uri="{FF2B5EF4-FFF2-40B4-BE49-F238E27FC236}">
                    <a16:creationId xmlns:a16="http://schemas.microsoft.com/office/drawing/2014/main" id="{166A63AD-3CC1-A166-658E-609F9FB74DD3}"/>
                  </a:ext>
                </a:extLst>
              </p:cNvPr>
              <p:cNvPicPr/>
              <p:nvPr/>
            </p:nvPicPr>
            <p:blipFill>
              <a:blip r:embed="rId143"/>
              <a:stretch>
                <a:fillRect/>
              </a:stretch>
            </p:blipFill>
            <p:spPr>
              <a:xfrm>
                <a:off x="6815675" y="1552033"/>
                <a:ext cx="2361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6" name="Ink 115">
                <a:extLst>
                  <a:ext uri="{FF2B5EF4-FFF2-40B4-BE49-F238E27FC236}">
                    <a16:creationId xmlns:a16="http://schemas.microsoft.com/office/drawing/2014/main" id="{48C03BA0-ECE7-3D27-C843-817DC56F5C35}"/>
                  </a:ext>
                </a:extLst>
              </p14:cNvPr>
              <p14:cNvContentPartPr/>
              <p14:nvPr/>
            </p14:nvContentPartPr>
            <p14:xfrm>
              <a:off x="6801635" y="1734193"/>
              <a:ext cx="360" cy="360"/>
            </p14:xfrm>
          </p:contentPart>
        </mc:Choice>
        <mc:Fallback xmlns="">
          <p:pic>
            <p:nvPicPr>
              <p:cNvPr id="116" name="Ink 115">
                <a:extLst>
                  <a:ext uri="{FF2B5EF4-FFF2-40B4-BE49-F238E27FC236}">
                    <a16:creationId xmlns:a16="http://schemas.microsoft.com/office/drawing/2014/main" id="{48C03BA0-ECE7-3D27-C843-817DC56F5C35}"/>
                  </a:ext>
                </a:extLst>
              </p:cNvPr>
              <p:cNvPicPr/>
              <p:nvPr/>
            </p:nvPicPr>
            <p:blipFill>
              <a:blip r:embed="rId6"/>
              <a:stretch>
                <a:fillRect/>
              </a:stretch>
            </p:blipFill>
            <p:spPr>
              <a:xfrm>
                <a:off x="6711635" y="155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7" name="Ink 116">
                <a:extLst>
                  <a:ext uri="{FF2B5EF4-FFF2-40B4-BE49-F238E27FC236}">
                    <a16:creationId xmlns:a16="http://schemas.microsoft.com/office/drawing/2014/main" id="{2A61C1D1-5539-6DE6-A853-38643ACC86F0}"/>
                  </a:ext>
                </a:extLst>
              </p14:cNvPr>
              <p14:cNvContentPartPr/>
              <p14:nvPr/>
            </p14:nvContentPartPr>
            <p14:xfrm>
              <a:off x="6727835" y="1717633"/>
              <a:ext cx="37800" cy="15480"/>
            </p14:xfrm>
          </p:contentPart>
        </mc:Choice>
        <mc:Fallback xmlns="">
          <p:pic>
            <p:nvPicPr>
              <p:cNvPr id="117" name="Ink 116">
                <a:extLst>
                  <a:ext uri="{FF2B5EF4-FFF2-40B4-BE49-F238E27FC236}">
                    <a16:creationId xmlns:a16="http://schemas.microsoft.com/office/drawing/2014/main" id="{2A61C1D1-5539-6DE6-A853-38643ACC86F0}"/>
                  </a:ext>
                </a:extLst>
              </p:cNvPr>
              <p:cNvPicPr/>
              <p:nvPr/>
            </p:nvPicPr>
            <p:blipFill>
              <a:blip r:embed="rId146"/>
              <a:stretch>
                <a:fillRect/>
              </a:stretch>
            </p:blipFill>
            <p:spPr>
              <a:xfrm>
                <a:off x="6637835" y="1537633"/>
                <a:ext cx="2174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Ink 117">
                <a:extLst>
                  <a:ext uri="{FF2B5EF4-FFF2-40B4-BE49-F238E27FC236}">
                    <a16:creationId xmlns:a16="http://schemas.microsoft.com/office/drawing/2014/main" id="{303F3131-FD5B-3D9E-F6FF-53BBBF5A3DF8}"/>
                  </a:ext>
                </a:extLst>
              </p14:cNvPr>
              <p14:cNvContentPartPr/>
              <p14:nvPr/>
            </p14:nvContentPartPr>
            <p14:xfrm>
              <a:off x="6643955" y="1708633"/>
              <a:ext cx="360" cy="360"/>
            </p14:xfrm>
          </p:contentPart>
        </mc:Choice>
        <mc:Fallback xmlns="">
          <p:pic>
            <p:nvPicPr>
              <p:cNvPr id="118" name="Ink 117">
                <a:extLst>
                  <a:ext uri="{FF2B5EF4-FFF2-40B4-BE49-F238E27FC236}">
                    <a16:creationId xmlns:a16="http://schemas.microsoft.com/office/drawing/2014/main" id="{303F3131-FD5B-3D9E-F6FF-53BBBF5A3DF8}"/>
                  </a:ext>
                </a:extLst>
              </p:cNvPr>
              <p:cNvPicPr/>
              <p:nvPr/>
            </p:nvPicPr>
            <p:blipFill>
              <a:blip r:embed="rId6"/>
              <a:stretch>
                <a:fillRect/>
              </a:stretch>
            </p:blipFill>
            <p:spPr>
              <a:xfrm>
                <a:off x="6553955" y="152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9" name="Ink 118">
                <a:extLst>
                  <a:ext uri="{FF2B5EF4-FFF2-40B4-BE49-F238E27FC236}">
                    <a16:creationId xmlns:a16="http://schemas.microsoft.com/office/drawing/2014/main" id="{655BA31E-120B-06D7-5138-CBD6F1AC5971}"/>
                  </a:ext>
                </a:extLst>
              </p14:cNvPr>
              <p14:cNvContentPartPr/>
              <p14:nvPr/>
            </p14:nvContentPartPr>
            <p14:xfrm>
              <a:off x="6579875" y="1706473"/>
              <a:ext cx="360" cy="360"/>
            </p14:xfrm>
          </p:contentPart>
        </mc:Choice>
        <mc:Fallback xmlns="">
          <p:pic>
            <p:nvPicPr>
              <p:cNvPr id="119" name="Ink 118">
                <a:extLst>
                  <a:ext uri="{FF2B5EF4-FFF2-40B4-BE49-F238E27FC236}">
                    <a16:creationId xmlns:a16="http://schemas.microsoft.com/office/drawing/2014/main" id="{655BA31E-120B-06D7-5138-CBD6F1AC5971}"/>
                  </a:ext>
                </a:extLst>
              </p:cNvPr>
              <p:cNvPicPr/>
              <p:nvPr/>
            </p:nvPicPr>
            <p:blipFill>
              <a:blip r:embed="rId6"/>
              <a:stretch>
                <a:fillRect/>
              </a:stretch>
            </p:blipFill>
            <p:spPr>
              <a:xfrm>
                <a:off x="6489875" y="1526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Ink 119">
                <a:extLst>
                  <a:ext uri="{FF2B5EF4-FFF2-40B4-BE49-F238E27FC236}">
                    <a16:creationId xmlns:a16="http://schemas.microsoft.com/office/drawing/2014/main" id="{B80253F9-E55C-E086-4362-BADCF717EF9C}"/>
                  </a:ext>
                </a:extLst>
              </p14:cNvPr>
              <p14:cNvContentPartPr/>
              <p14:nvPr/>
            </p14:nvContentPartPr>
            <p14:xfrm>
              <a:off x="6439475" y="1682713"/>
              <a:ext cx="360" cy="360"/>
            </p14:xfrm>
          </p:contentPart>
        </mc:Choice>
        <mc:Fallback xmlns="">
          <p:pic>
            <p:nvPicPr>
              <p:cNvPr id="120" name="Ink 119">
                <a:extLst>
                  <a:ext uri="{FF2B5EF4-FFF2-40B4-BE49-F238E27FC236}">
                    <a16:creationId xmlns:a16="http://schemas.microsoft.com/office/drawing/2014/main" id="{B80253F9-E55C-E086-4362-BADCF717EF9C}"/>
                  </a:ext>
                </a:extLst>
              </p:cNvPr>
              <p:cNvPicPr/>
              <p:nvPr/>
            </p:nvPicPr>
            <p:blipFill>
              <a:blip r:embed="rId6"/>
              <a:stretch>
                <a:fillRect/>
              </a:stretch>
            </p:blipFill>
            <p:spPr>
              <a:xfrm>
                <a:off x="6349475" y="1502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1" name="Ink 120">
                <a:extLst>
                  <a:ext uri="{FF2B5EF4-FFF2-40B4-BE49-F238E27FC236}">
                    <a16:creationId xmlns:a16="http://schemas.microsoft.com/office/drawing/2014/main" id="{6234257B-467D-FD86-F03B-58B6595BF5EC}"/>
                  </a:ext>
                </a:extLst>
              </p14:cNvPr>
              <p14:cNvContentPartPr/>
              <p14:nvPr/>
            </p14:nvContentPartPr>
            <p14:xfrm>
              <a:off x="6345515" y="1674793"/>
              <a:ext cx="360" cy="360"/>
            </p14:xfrm>
          </p:contentPart>
        </mc:Choice>
        <mc:Fallback xmlns="">
          <p:pic>
            <p:nvPicPr>
              <p:cNvPr id="121" name="Ink 120">
                <a:extLst>
                  <a:ext uri="{FF2B5EF4-FFF2-40B4-BE49-F238E27FC236}">
                    <a16:creationId xmlns:a16="http://schemas.microsoft.com/office/drawing/2014/main" id="{6234257B-467D-FD86-F03B-58B6595BF5EC}"/>
                  </a:ext>
                </a:extLst>
              </p:cNvPr>
              <p:cNvPicPr/>
              <p:nvPr/>
            </p:nvPicPr>
            <p:blipFill>
              <a:blip r:embed="rId6"/>
              <a:stretch>
                <a:fillRect/>
              </a:stretch>
            </p:blipFill>
            <p:spPr>
              <a:xfrm>
                <a:off x="6255515" y="149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2" name="Ink 121">
                <a:extLst>
                  <a:ext uri="{FF2B5EF4-FFF2-40B4-BE49-F238E27FC236}">
                    <a16:creationId xmlns:a16="http://schemas.microsoft.com/office/drawing/2014/main" id="{EFDFF475-B7D5-7C48-B924-CFD3740C56D2}"/>
                  </a:ext>
                </a:extLst>
              </p14:cNvPr>
              <p14:cNvContentPartPr/>
              <p14:nvPr/>
            </p14:nvContentPartPr>
            <p14:xfrm>
              <a:off x="6260915" y="1673713"/>
              <a:ext cx="37080" cy="5400"/>
            </p14:xfrm>
          </p:contentPart>
        </mc:Choice>
        <mc:Fallback xmlns="">
          <p:pic>
            <p:nvPicPr>
              <p:cNvPr id="122" name="Ink 121">
                <a:extLst>
                  <a:ext uri="{FF2B5EF4-FFF2-40B4-BE49-F238E27FC236}">
                    <a16:creationId xmlns:a16="http://schemas.microsoft.com/office/drawing/2014/main" id="{EFDFF475-B7D5-7C48-B924-CFD3740C56D2}"/>
                  </a:ext>
                </a:extLst>
              </p:cNvPr>
              <p:cNvPicPr/>
              <p:nvPr/>
            </p:nvPicPr>
            <p:blipFill>
              <a:blip r:embed="rId152"/>
              <a:stretch>
                <a:fillRect/>
              </a:stretch>
            </p:blipFill>
            <p:spPr>
              <a:xfrm>
                <a:off x="6170033" y="1493713"/>
                <a:ext cx="218481"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3" name="Ink 122">
                <a:extLst>
                  <a:ext uri="{FF2B5EF4-FFF2-40B4-BE49-F238E27FC236}">
                    <a16:creationId xmlns:a16="http://schemas.microsoft.com/office/drawing/2014/main" id="{2C99D92F-2C21-9FE5-81C6-47B80B8166F4}"/>
                  </a:ext>
                </a:extLst>
              </p14:cNvPr>
              <p14:cNvContentPartPr/>
              <p14:nvPr/>
            </p14:nvContentPartPr>
            <p14:xfrm>
              <a:off x="6010715" y="1669033"/>
              <a:ext cx="94680" cy="10440"/>
            </p14:xfrm>
          </p:contentPart>
        </mc:Choice>
        <mc:Fallback xmlns="">
          <p:pic>
            <p:nvPicPr>
              <p:cNvPr id="123" name="Ink 122">
                <a:extLst>
                  <a:ext uri="{FF2B5EF4-FFF2-40B4-BE49-F238E27FC236}">
                    <a16:creationId xmlns:a16="http://schemas.microsoft.com/office/drawing/2014/main" id="{2C99D92F-2C21-9FE5-81C6-47B80B8166F4}"/>
                  </a:ext>
                </a:extLst>
              </p:cNvPr>
              <p:cNvPicPr/>
              <p:nvPr/>
            </p:nvPicPr>
            <p:blipFill>
              <a:blip r:embed="rId154"/>
              <a:stretch>
                <a:fillRect/>
              </a:stretch>
            </p:blipFill>
            <p:spPr>
              <a:xfrm>
                <a:off x="5920715" y="1489033"/>
                <a:ext cx="2743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4" name="Ink 123">
                <a:extLst>
                  <a:ext uri="{FF2B5EF4-FFF2-40B4-BE49-F238E27FC236}">
                    <a16:creationId xmlns:a16="http://schemas.microsoft.com/office/drawing/2014/main" id="{61D32C5B-A8B9-88C2-AB5C-EC47F40F87E9}"/>
                  </a:ext>
                </a:extLst>
              </p14:cNvPr>
              <p14:cNvContentPartPr/>
              <p14:nvPr/>
            </p14:nvContentPartPr>
            <p14:xfrm>
              <a:off x="5915315" y="1681993"/>
              <a:ext cx="360" cy="360"/>
            </p14:xfrm>
          </p:contentPart>
        </mc:Choice>
        <mc:Fallback xmlns="">
          <p:pic>
            <p:nvPicPr>
              <p:cNvPr id="124" name="Ink 123">
                <a:extLst>
                  <a:ext uri="{FF2B5EF4-FFF2-40B4-BE49-F238E27FC236}">
                    <a16:creationId xmlns:a16="http://schemas.microsoft.com/office/drawing/2014/main" id="{61D32C5B-A8B9-88C2-AB5C-EC47F40F87E9}"/>
                  </a:ext>
                </a:extLst>
              </p:cNvPr>
              <p:cNvPicPr/>
              <p:nvPr/>
            </p:nvPicPr>
            <p:blipFill>
              <a:blip r:embed="rId6"/>
              <a:stretch>
                <a:fillRect/>
              </a:stretch>
            </p:blipFill>
            <p:spPr>
              <a:xfrm>
                <a:off x="5825315" y="150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5" name="Ink 124">
                <a:extLst>
                  <a:ext uri="{FF2B5EF4-FFF2-40B4-BE49-F238E27FC236}">
                    <a16:creationId xmlns:a16="http://schemas.microsoft.com/office/drawing/2014/main" id="{D701A14D-E746-4265-FFC8-7F5E1FF7F79E}"/>
                  </a:ext>
                </a:extLst>
              </p14:cNvPr>
              <p14:cNvContentPartPr/>
              <p14:nvPr/>
            </p14:nvContentPartPr>
            <p14:xfrm>
              <a:off x="6027635" y="1666873"/>
              <a:ext cx="55800" cy="1800"/>
            </p14:xfrm>
          </p:contentPart>
        </mc:Choice>
        <mc:Fallback xmlns="">
          <p:pic>
            <p:nvPicPr>
              <p:cNvPr id="125" name="Ink 124">
                <a:extLst>
                  <a:ext uri="{FF2B5EF4-FFF2-40B4-BE49-F238E27FC236}">
                    <a16:creationId xmlns:a16="http://schemas.microsoft.com/office/drawing/2014/main" id="{D701A14D-E746-4265-FFC8-7F5E1FF7F79E}"/>
                  </a:ext>
                </a:extLst>
              </p:cNvPr>
              <p:cNvPicPr/>
              <p:nvPr/>
            </p:nvPicPr>
            <p:blipFill>
              <a:blip r:embed="rId157"/>
              <a:stretch>
                <a:fillRect/>
              </a:stretch>
            </p:blipFill>
            <p:spPr>
              <a:xfrm>
                <a:off x="5937635" y="1486873"/>
                <a:ext cx="235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6" name="Ink 125">
                <a:extLst>
                  <a:ext uri="{FF2B5EF4-FFF2-40B4-BE49-F238E27FC236}">
                    <a16:creationId xmlns:a16="http://schemas.microsoft.com/office/drawing/2014/main" id="{D63E2DC1-10B9-8AB9-9860-791816B64200}"/>
                  </a:ext>
                </a:extLst>
              </p14:cNvPr>
              <p14:cNvContentPartPr/>
              <p14:nvPr/>
            </p14:nvContentPartPr>
            <p14:xfrm>
              <a:off x="6187115" y="1664713"/>
              <a:ext cx="210600" cy="4320"/>
            </p14:xfrm>
          </p:contentPart>
        </mc:Choice>
        <mc:Fallback xmlns="">
          <p:pic>
            <p:nvPicPr>
              <p:cNvPr id="126" name="Ink 125">
                <a:extLst>
                  <a:ext uri="{FF2B5EF4-FFF2-40B4-BE49-F238E27FC236}">
                    <a16:creationId xmlns:a16="http://schemas.microsoft.com/office/drawing/2014/main" id="{D63E2DC1-10B9-8AB9-9860-791816B64200}"/>
                  </a:ext>
                </a:extLst>
              </p:cNvPr>
              <p:cNvPicPr/>
              <p:nvPr/>
            </p:nvPicPr>
            <p:blipFill>
              <a:blip r:embed="rId159"/>
              <a:stretch>
                <a:fillRect/>
              </a:stretch>
            </p:blipFill>
            <p:spPr>
              <a:xfrm>
                <a:off x="6097115" y="1484713"/>
                <a:ext cx="39024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7" name="Ink 126">
                <a:extLst>
                  <a:ext uri="{FF2B5EF4-FFF2-40B4-BE49-F238E27FC236}">
                    <a16:creationId xmlns:a16="http://schemas.microsoft.com/office/drawing/2014/main" id="{A1A51DE4-3059-EBA9-DEB5-2AF3D10FE33F}"/>
                  </a:ext>
                </a:extLst>
              </p14:cNvPr>
              <p14:cNvContentPartPr/>
              <p14:nvPr/>
            </p14:nvContentPartPr>
            <p14:xfrm>
              <a:off x="6477995" y="1672993"/>
              <a:ext cx="330840" cy="3240"/>
            </p14:xfrm>
          </p:contentPart>
        </mc:Choice>
        <mc:Fallback xmlns="">
          <p:pic>
            <p:nvPicPr>
              <p:cNvPr id="127" name="Ink 126">
                <a:extLst>
                  <a:ext uri="{FF2B5EF4-FFF2-40B4-BE49-F238E27FC236}">
                    <a16:creationId xmlns:a16="http://schemas.microsoft.com/office/drawing/2014/main" id="{A1A51DE4-3059-EBA9-DEB5-2AF3D10FE33F}"/>
                  </a:ext>
                </a:extLst>
              </p:cNvPr>
              <p:cNvPicPr/>
              <p:nvPr/>
            </p:nvPicPr>
            <p:blipFill>
              <a:blip r:embed="rId161"/>
              <a:stretch>
                <a:fillRect/>
              </a:stretch>
            </p:blipFill>
            <p:spPr>
              <a:xfrm>
                <a:off x="6387995" y="1492993"/>
                <a:ext cx="51048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8" name="Ink 127">
                <a:extLst>
                  <a:ext uri="{FF2B5EF4-FFF2-40B4-BE49-F238E27FC236}">
                    <a16:creationId xmlns:a16="http://schemas.microsoft.com/office/drawing/2014/main" id="{470BA853-8722-AA19-ECB3-621B552250C4}"/>
                  </a:ext>
                </a:extLst>
              </p14:cNvPr>
              <p14:cNvContentPartPr/>
              <p14:nvPr/>
            </p14:nvContentPartPr>
            <p14:xfrm>
              <a:off x="6945995" y="1684513"/>
              <a:ext cx="440640" cy="15840"/>
            </p14:xfrm>
          </p:contentPart>
        </mc:Choice>
        <mc:Fallback xmlns="">
          <p:pic>
            <p:nvPicPr>
              <p:cNvPr id="128" name="Ink 127">
                <a:extLst>
                  <a:ext uri="{FF2B5EF4-FFF2-40B4-BE49-F238E27FC236}">
                    <a16:creationId xmlns:a16="http://schemas.microsoft.com/office/drawing/2014/main" id="{470BA853-8722-AA19-ECB3-621B552250C4}"/>
                  </a:ext>
                </a:extLst>
              </p:cNvPr>
              <p:cNvPicPr/>
              <p:nvPr/>
            </p:nvPicPr>
            <p:blipFill>
              <a:blip r:embed="rId163"/>
              <a:stretch>
                <a:fillRect/>
              </a:stretch>
            </p:blipFill>
            <p:spPr>
              <a:xfrm>
                <a:off x="6855995" y="1504513"/>
                <a:ext cx="62028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9" name="Ink 128">
                <a:extLst>
                  <a:ext uri="{FF2B5EF4-FFF2-40B4-BE49-F238E27FC236}">
                    <a16:creationId xmlns:a16="http://schemas.microsoft.com/office/drawing/2014/main" id="{E9DE9FA1-342A-B640-0CF5-4C9003A068F9}"/>
                  </a:ext>
                </a:extLst>
              </p14:cNvPr>
              <p14:cNvContentPartPr/>
              <p14:nvPr/>
            </p14:nvContentPartPr>
            <p14:xfrm>
              <a:off x="7424435" y="1705393"/>
              <a:ext cx="103320" cy="720"/>
            </p14:xfrm>
          </p:contentPart>
        </mc:Choice>
        <mc:Fallback xmlns="">
          <p:pic>
            <p:nvPicPr>
              <p:cNvPr id="129" name="Ink 128">
                <a:extLst>
                  <a:ext uri="{FF2B5EF4-FFF2-40B4-BE49-F238E27FC236}">
                    <a16:creationId xmlns:a16="http://schemas.microsoft.com/office/drawing/2014/main" id="{E9DE9FA1-342A-B640-0CF5-4C9003A068F9}"/>
                  </a:ext>
                </a:extLst>
              </p:cNvPr>
              <p:cNvPicPr/>
              <p:nvPr/>
            </p:nvPicPr>
            <p:blipFill>
              <a:blip r:embed="rId165"/>
              <a:stretch>
                <a:fillRect/>
              </a:stretch>
            </p:blipFill>
            <p:spPr>
              <a:xfrm>
                <a:off x="7334435" y="1525393"/>
                <a:ext cx="28296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0" name="Ink 129">
                <a:extLst>
                  <a:ext uri="{FF2B5EF4-FFF2-40B4-BE49-F238E27FC236}">
                    <a16:creationId xmlns:a16="http://schemas.microsoft.com/office/drawing/2014/main" id="{A49D0E52-8D7D-1A08-452A-79BD95D19547}"/>
                  </a:ext>
                </a:extLst>
              </p14:cNvPr>
              <p14:cNvContentPartPr/>
              <p14:nvPr/>
            </p14:nvContentPartPr>
            <p14:xfrm>
              <a:off x="7580675" y="1714753"/>
              <a:ext cx="360" cy="360"/>
            </p14:xfrm>
          </p:contentPart>
        </mc:Choice>
        <mc:Fallback xmlns="">
          <p:pic>
            <p:nvPicPr>
              <p:cNvPr id="130" name="Ink 129">
                <a:extLst>
                  <a:ext uri="{FF2B5EF4-FFF2-40B4-BE49-F238E27FC236}">
                    <a16:creationId xmlns:a16="http://schemas.microsoft.com/office/drawing/2014/main" id="{A49D0E52-8D7D-1A08-452A-79BD95D19547}"/>
                  </a:ext>
                </a:extLst>
              </p:cNvPr>
              <p:cNvPicPr/>
              <p:nvPr/>
            </p:nvPicPr>
            <p:blipFill>
              <a:blip r:embed="rId6"/>
              <a:stretch>
                <a:fillRect/>
              </a:stretch>
            </p:blipFill>
            <p:spPr>
              <a:xfrm>
                <a:off x="7490675" y="153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1" name="Ink 130">
                <a:extLst>
                  <a:ext uri="{FF2B5EF4-FFF2-40B4-BE49-F238E27FC236}">
                    <a16:creationId xmlns:a16="http://schemas.microsoft.com/office/drawing/2014/main" id="{2ABB72CE-31D9-F2A9-3392-383FE78428DD}"/>
                  </a:ext>
                </a:extLst>
              </p14:cNvPr>
              <p14:cNvContentPartPr/>
              <p14:nvPr/>
            </p14:nvContentPartPr>
            <p14:xfrm>
              <a:off x="7613795" y="1714753"/>
              <a:ext cx="360" cy="360"/>
            </p14:xfrm>
          </p:contentPart>
        </mc:Choice>
        <mc:Fallback xmlns="">
          <p:pic>
            <p:nvPicPr>
              <p:cNvPr id="131" name="Ink 130">
                <a:extLst>
                  <a:ext uri="{FF2B5EF4-FFF2-40B4-BE49-F238E27FC236}">
                    <a16:creationId xmlns:a16="http://schemas.microsoft.com/office/drawing/2014/main" id="{2ABB72CE-31D9-F2A9-3392-383FE78428DD}"/>
                  </a:ext>
                </a:extLst>
              </p:cNvPr>
              <p:cNvPicPr/>
              <p:nvPr/>
            </p:nvPicPr>
            <p:blipFill>
              <a:blip r:embed="rId6"/>
              <a:stretch>
                <a:fillRect/>
              </a:stretch>
            </p:blipFill>
            <p:spPr>
              <a:xfrm>
                <a:off x="7523795" y="153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2" name="Ink 131">
                <a:extLst>
                  <a:ext uri="{FF2B5EF4-FFF2-40B4-BE49-F238E27FC236}">
                    <a16:creationId xmlns:a16="http://schemas.microsoft.com/office/drawing/2014/main" id="{14300F68-D614-986A-C601-C804443EE7F0}"/>
                  </a:ext>
                </a:extLst>
              </p14:cNvPr>
              <p14:cNvContentPartPr/>
              <p14:nvPr/>
            </p14:nvContentPartPr>
            <p14:xfrm>
              <a:off x="7571675" y="1721593"/>
              <a:ext cx="360" cy="360"/>
            </p14:xfrm>
          </p:contentPart>
        </mc:Choice>
        <mc:Fallback xmlns="">
          <p:pic>
            <p:nvPicPr>
              <p:cNvPr id="132" name="Ink 131">
                <a:extLst>
                  <a:ext uri="{FF2B5EF4-FFF2-40B4-BE49-F238E27FC236}">
                    <a16:creationId xmlns:a16="http://schemas.microsoft.com/office/drawing/2014/main" id="{14300F68-D614-986A-C601-C804443EE7F0}"/>
                  </a:ext>
                </a:extLst>
              </p:cNvPr>
              <p:cNvPicPr/>
              <p:nvPr/>
            </p:nvPicPr>
            <p:blipFill>
              <a:blip r:embed="rId6"/>
              <a:stretch>
                <a:fillRect/>
              </a:stretch>
            </p:blipFill>
            <p:spPr>
              <a:xfrm>
                <a:off x="748167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3" name="Ink 132">
                <a:extLst>
                  <a:ext uri="{FF2B5EF4-FFF2-40B4-BE49-F238E27FC236}">
                    <a16:creationId xmlns:a16="http://schemas.microsoft.com/office/drawing/2014/main" id="{BDE8F027-C61B-E365-9EFA-5CFF23BF0F49}"/>
                  </a:ext>
                </a:extLst>
              </p14:cNvPr>
              <p14:cNvContentPartPr/>
              <p14:nvPr/>
            </p14:nvContentPartPr>
            <p14:xfrm>
              <a:off x="7521275" y="1721593"/>
              <a:ext cx="360" cy="360"/>
            </p14:xfrm>
          </p:contentPart>
        </mc:Choice>
        <mc:Fallback xmlns="">
          <p:pic>
            <p:nvPicPr>
              <p:cNvPr id="133" name="Ink 132">
                <a:extLst>
                  <a:ext uri="{FF2B5EF4-FFF2-40B4-BE49-F238E27FC236}">
                    <a16:creationId xmlns:a16="http://schemas.microsoft.com/office/drawing/2014/main" id="{BDE8F027-C61B-E365-9EFA-5CFF23BF0F49}"/>
                  </a:ext>
                </a:extLst>
              </p:cNvPr>
              <p:cNvPicPr/>
              <p:nvPr/>
            </p:nvPicPr>
            <p:blipFill>
              <a:blip r:embed="rId6"/>
              <a:stretch>
                <a:fillRect/>
              </a:stretch>
            </p:blipFill>
            <p:spPr>
              <a:xfrm>
                <a:off x="743127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4" name="Ink 133">
                <a:extLst>
                  <a:ext uri="{FF2B5EF4-FFF2-40B4-BE49-F238E27FC236}">
                    <a16:creationId xmlns:a16="http://schemas.microsoft.com/office/drawing/2014/main" id="{796E4F1F-7998-C5DB-6C9A-FAED840B7840}"/>
                  </a:ext>
                </a:extLst>
              </p14:cNvPr>
              <p14:cNvContentPartPr/>
              <p14:nvPr/>
            </p14:nvContentPartPr>
            <p14:xfrm>
              <a:off x="7467635" y="1719073"/>
              <a:ext cx="360" cy="360"/>
            </p14:xfrm>
          </p:contentPart>
        </mc:Choice>
        <mc:Fallback xmlns="">
          <p:pic>
            <p:nvPicPr>
              <p:cNvPr id="134" name="Ink 133">
                <a:extLst>
                  <a:ext uri="{FF2B5EF4-FFF2-40B4-BE49-F238E27FC236}">
                    <a16:creationId xmlns:a16="http://schemas.microsoft.com/office/drawing/2014/main" id="{796E4F1F-7998-C5DB-6C9A-FAED840B7840}"/>
                  </a:ext>
                </a:extLst>
              </p:cNvPr>
              <p:cNvPicPr/>
              <p:nvPr/>
            </p:nvPicPr>
            <p:blipFill>
              <a:blip r:embed="rId6"/>
              <a:stretch>
                <a:fillRect/>
              </a:stretch>
            </p:blipFill>
            <p:spPr>
              <a:xfrm>
                <a:off x="7377635" y="1539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5" name="Ink 134">
                <a:extLst>
                  <a:ext uri="{FF2B5EF4-FFF2-40B4-BE49-F238E27FC236}">
                    <a16:creationId xmlns:a16="http://schemas.microsoft.com/office/drawing/2014/main" id="{0E84A6B4-E302-BF20-07E6-BA0CDFB3F729}"/>
                  </a:ext>
                </a:extLst>
              </p14:cNvPr>
              <p14:cNvContentPartPr/>
              <p14:nvPr/>
            </p14:nvContentPartPr>
            <p14:xfrm>
              <a:off x="7402835" y="1717993"/>
              <a:ext cx="360" cy="360"/>
            </p14:xfrm>
          </p:contentPart>
        </mc:Choice>
        <mc:Fallback xmlns="">
          <p:pic>
            <p:nvPicPr>
              <p:cNvPr id="135" name="Ink 134">
                <a:extLst>
                  <a:ext uri="{FF2B5EF4-FFF2-40B4-BE49-F238E27FC236}">
                    <a16:creationId xmlns:a16="http://schemas.microsoft.com/office/drawing/2014/main" id="{0E84A6B4-E302-BF20-07E6-BA0CDFB3F729}"/>
                  </a:ext>
                </a:extLst>
              </p:cNvPr>
              <p:cNvPicPr/>
              <p:nvPr/>
            </p:nvPicPr>
            <p:blipFill>
              <a:blip r:embed="rId6"/>
              <a:stretch>
                <a:fillRect/>
              </a:stretch>
            </p:blipFill>
            <p:spPr>
              <a:xfrm>
                <a:off x="7312835" y="1537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6" name="Ink 135">
                <a:extLst>
                  <a:ext uri="{FF2B5EF4-FFF2-40B4-BE49-F238E27FC236}">
                    <a16:creationId xmlns:a16="http://schemas.microsoft.com/office/drawing/2014/main" id="{10BECBE4-86B0-ECAE-1BAD-2C8D91C28CF2}"/>
                  </a:ext>
                </a:extLst>
              </p14:cNvPr>
              <p14:cNvContentPartPr/>
              <p14:nvPr/>
            </p14:nvContentPartPr>
            <p14:xfrm>
              <a:off x="7381955" y="1711873"/>
              <a:ext cx="360" cy="360"/>
            </p14:xfrm>
          </p:contentPart>
        </mc:Choice>
        <mc:Fallback xmlns="">
          <p:pic>
            <p:nvPicPr>
              <p:cNvPr id="136" name="Ink 135">
                <a:extLst>
                  <a:ext uri="{FF2B5EF4-FFF2-40B4-BE49-F238E27FC236}">
                    <a16:creationId xmlns:a16="http://schemas.microsoft.com/office/drawing/2014/main" id="{10BECBE4-86B0-ECAE-1BAD-2C8D91C28CF2}"/>
                  </a:ext>
                </a:extLst>
              </p:cNvPr>
              <p:cNvPicPr/>
              <p:nvPr/>
            </p:nvPicPr>
            <p:blipFill>
              <a:blip r:embed="rId6"/>
              <a:stretch>
                <a:fillRect/>
              </a:stretch>
            </p:blipFill>
            <p:spPr>
              <a:xfrm>
                <a:off x="7291955" y="1531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7" name="Ink 136">
                <a:extLst>
                  <a:ext uri="{FF2B5EF4-FFF2-40B4-BE49-F238E27FC236}">
                    <a16:creationId xmlns:a16="http://schemas.microsoft.com/office/drawing/2014/main" id="{1757F3A5-92AB-9E9B-387E-B200003A80B3}"/>
                  </a:ext>
                </a:extLst>
              </p14:cNvPr>
              <p14:cNvContentPartPr/>
              <p14:nvPr/>
            </p14:nvContentPartPr>
            <p14:xfrm>
              <a:off x="7300955" y="1711873"/>
              <a:ext cx="52920" cy="1440"/>
            </p14:xfrm>
          </p:contentPart>
        </mc:Choice>
        <mc:Fallback xmlns="">
          <p:pic>
            <p:nvPicPr>
              <p:cNvPr id="137" name="Ink 136">
                <a:extLst>
                  <a:ext uri="{FF2B5EF4-FFF2-40B4-BE49-F238E27FC236}">
                    <a16:creationId xmlns:a16="http://schemas.microsoft.com/office/drawing/2014/main" id="{1757F3A5-92AB-9E9B-387E-B200003A80B3}"/>
                  </a:ext>
                </a:extLst>
              </p:cNvPr>
              <p:cNvPicPr/>
              <p:nvPr/>
            </p:nvPicPr>
            <p:blipFill>
              <a:blip r:embed="rId174"/>
              <a:stretch>
                <a:fillRect/>
              </a:stretch>
            </p:blipFill>
            <p:spPr>
              <a:xfrm>
                <a:off x="7210955" y="1567873"/>
                <a:ext cx="232560" cy="289152"/>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8" name="Ink 137">
                <a:extLst>
                  <a:ext uri="{FF2B5EF4-FFF2-40B4-BE49-F238E27FC236}">
                    <a16:creationId xmlns:a16="http://schemas.microsoft.com/office/drawing/2014/main" id="{98A4BB14-EACA-1B9C-E28C-7452994B0B28}"/>
                  </a:ext>
                </a:extLst>
              </p14:cNvPr>
              <p14:cNvContentPartPr/>
              <p14:nvPr/>
            </p14:nvContentPartPr>
            <p14:xfrm>
              <a:off x="7286915" y="1695313"/>
              <a:ext cx="360" cy="360"/>
            </p14:xfrm>
          </p:contentPart>
        </mc:Choice>
        <mc:Fallback xmlns="">
          <p:pic>
            <p:nvPicPr>
              <p:cNvPr id="138" name="Ink 137">
                <a:extLst>
                  <a:ext uri="{FF2B5EF4-FFF2-40B4-BE49-F238E27FC236}">
                    <a16:creationId xmlns:a16="http://schemas.microsoft.com/office/drawing/2014/main" id="{98A4BB14-EACA-1B9C-E28C-7452994B0B28}"/>
                  </a:ext>
                </a:extLst>
              </p:cNvPr>
              <p:cNvPicPr/>
              <p:nvPr/>
            </p:nvPicPr>
            <p:blipFill>
              <a:blip r:embed="rId6"/>
              <a:stretch>
                <a:fillRect/>
              </a:stretch>
            </p:blipFill>
            <p:spPr>
              <a:xfrm>
                <a:off x="7196915" y="151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9" name="Ink 138">
                <a:extLst>
                  <a:ext uri="{FF2B5EF4-FFF2-40B4-BE49-F238E27FC236}">
                    <a16:creationId xmlns:a16="http://schemas.microsoft.com/office/drawing/2014/main" id="{4F885490-D3B2-7C4A-3590-9F688F9C85A8}"/>
                  </a:ext>
                </a:extLst>
              </p14:cNvPr>
              <p14:cNvContentPartPr/>
              <p14:nvPr/>
            </p14:nvContentPartPr>
            <p14:xfrm>
              <a:off x="7259555" y="1692793"/>
              <a:ext cx="360" cy="360"/>
            </p14:xfrm>
          </p:contentPart>
        </mc:Choice>
        <mc:Fallback xmlns="">
          <p:pic>
            <p:nvPicPr>
              <p:cNvPr id="139" name="Ink 138">
                <a:extLst>
                  <a:ext uri="{FF2B5EF4-FFF2-40B4-BE49-F238E27FC236}">
                    <a16:creationId xmlns:a16="http://schemas.microsoft.com/office/drawing/2014/main" id="{4F885490-D3B2-7C4A-3590-9F688F9C85A8}"/>
                  </a:ext>
                </a:extLst>
              </p:cNvPr>
              <p:cNvPicPr/>
              <p:nvPr/>
            </p:nvPicPr>
            <p:blipFill>
              <a:blip r:embed="rId6"/>
              <a:stretch>
                <a:fillRect/>
              </a:stretch>
            </p:blipFill>
            <p:spPr>
              <a:xfrm>
                <a:off x="7169555" y="1512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0" name="Ink 139">
                <a:extLst>
                  <a:ext uri="{FF2B5EF4-FFF2-40B4-BE49-F238E27FC236}">
                    <a16:creationId xmlns:a16="http://schemas.microsoft.com/office/drawing/2014/main" id="{52A87EDF-73AC-F315-64B1-D050858695FC}"/>
                  </a:ext>
                </a:extLst>
              </p14:cNvPr>
              <p14:cNvContentPartPr/>
              <p14:nvPr/>
            </p14:nvContentPartPr>
            <p14:xfrm>
              <a:off x="7236875" y="1689553"/>
              <a:ext cx="360" cy="360"/>
            </p14:xfrm>
          </p:contentPart>
        </mc:Choice>
        <mc:Fallback xmlns="">
          <p:pic>
            <p:nvPicPr>
              <p:cNvPr id="140" name="Ink 139">
                <a:extLst>
                  <a:ext uri="{FF2B5EF4-FFF2-40B4-BE49-F238E27FC236}">
                    <a16:creationId xmlns:a16="http://schemas.microsoft.com/office/drawing/2014/main" id="{52A87EDF-73AC-F315-64B1-D050858695FC}"/>
                  </a:ext>
                </a:extLst>
              </p:cNvPr>
              <p:cNvPicPr/>
              <p:nvPr/>
            </p:nvPicPr>
            <p:blipFill>
              <a:blip r:embed="rId6"/>
              <a:stretch>
                <a:fillRect/>
              </a:stretch>
            </p:blipFill>
            <p:spPr>
              <a:xfrm>
                <a:off x="7146875" y="150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1" name="Ink 140">
                <a:extLst>
                  <a:ext uri="{FF2B5EF4-FFF2-40B4-BE49-F238E27FC236}">
                    <a16:creationId xmlns:a16="http://schemas.microsoft.com/office/drawing/2014/main" id="{D0BE7A87-9D0C-3E66-C9FB-206F313AB724}"/>
                  </a:ext>
                </a:extLst>
              </p14:cNvPr>
              <p14:cNvContentPartPr/>
              <p14:nvPr/>
            </p14:nvContentPartPr>
            <p14:xfrm>
              <a:off x="7211675" y="1686313"/>
              <a:ext cx="360" cy="360"/>
            </p14:xfrm>
          </p:contentPart>
        </mc:Choice>
        <mc:Fallback xmlns="">
          <p:pic>
            <p:nvPicPr>
              <p:cNvPr id="141" name="Ink 140">
                <a:extLst>
                  <a:ext uri="{FF2B5EF4-FFF2-40B4-BE49-F238E27FC236}">
                    <a16:creationId xmlns:a16="http://schemas.microsoft.com/office/drawing/2014/main" id="{D0BE7A87-9D0C-3E66-C9FB-206F313AB724}"/>
                  </a:ext>
                </a:extLst>
              </p:cNvPr>
              <p:cNvPicPr/>
              <p:nvPr/>
            </p:nvPicPr>
            <p:blipFill>
              <a:blip r:embed="rId6"/>
              <a:stretch>
                <a:fillRect/>
              </a:stretch>
            </p:blipFill>
            <p:spPr>
              <a:xfrm>
                <a:off x="7121675" y="150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2" name="Ink 141">
                <a:extLst>
                  <a:ext uri="{FF2B5EF4-FFF2-40B4-BE49-F238E27FC236}">
                    <a16:creationId xmlns:a16="http://schemas.microsoft.com/office/drawing/2014/main" id="{24C68628-C6D7-7B4F-D1B5-85C533FCE25B}"/>
                  </a:ext>
                </a:extLst>
              </p14:cNvPr>
              <p14:cNvContentPartPr/>
              <p14:nvPr/>
            </p14:nvContentPartPr>
            <p14:xfrm>
              <a:off x="7163795" y="1683793"/>
              <a:ext cx="360" cy="360"/>
            </p14:xfrm>
          </p:contentPart>
        </mc:Choice>
        <mc:Fallback xmlns="">
          <p:pic>
            <p:nvPicPr>
              <p:cNvPr id="142" name="Ink 141">
                <a:extLst>
                  <a:ext uri="{FF2B5EF4-FFF2-40B4-BE49-F238E27FC236}">
                    <a16:creationId xmlns:a16="http://schemas.microsoft.com/office/drawing/2014/main" id="{24C68628-C6D7-7B4F-D1B5-85C533FCE25B}"/>
                  </a:ext>
                </a:extLst>
              </p:cNvPr>
              <p:cNvPicPr/>
              <p:nvPr/>
            </p:nvPicPr>
            <p:blipFill>
              <a:blip r:embed="rId6"/>
              <a:stretch>
                <a:fillRect/>
              </a:stretch>
            </p:blipFill>
            <p:spPr>
              <a:xfrm>
                <a:off x="707379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3" name="Ink 142">
                <a:extLst>
                  <a:ext uri="{FF2B5EF4-FFF2-40B4-BE49-F238E27FC236}">
                    <a16:creationId xmlns:a16="http://schemas.microsoft.com/office/drawing/2014/main" id="{6FBF0C73-0E21-73B7-49D5-D8478009B4BA}"/>
                  </a:ext>
                </a:extLst>
              </p14:cNvPr>
              <p14:cNvContentPartPr/>
              <p14:nvPr/>
            </p14:nvContentPartPr>
            <p14:xfrm>
              <a:off x="7133195" y="1682713"/>
              <a:ext cx="360" cy="360"/>
            </p14:xfrm>
          </p:contentPart>
        </mc:Choice>
        <mc:Fallback xmlns="">
          <p:pic>
            <p:nvPicPr>
              <p:cNvPr id="143" name="Ink 142">
                <a:extLst>
                  <a:ext uri="{FF2B5EF4-FFF2-40B4-BE49-F238E27FC236}">
                    <a16:creationId xmlns:a16="http://schemas.microsoft.com/office/drawing/2014/main" id="{6FBF0C73-0E21-73B7-49D5-D8478009B4BA}"/>
                  </a:ext>
                </a:extLst>
              </p:cNvPr>
              <p:cNvPicPr/>
              <p:nvPr/>
            </p:nvPicPr>
            <p:blipFill>
              <a:blip r:embed="rId6"/>
              <a:stretch>
                <a:fillRect/>
              </a:stretch>
            </p:blipFill>
            <p:spPr>
              <a:xfrm>
                <a:off x="7043195" y="1502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4" name="Ink 143">
                <a:extLst>
                  <a:ext uri="{FF2B5EF4-FFF2-40B4-BE49-F238E27FC236}">
                    <a16:creationId xmlns:a16="http://schemas.microsoft.com/office/drawing/2014/main" id="{D3672978-67BB-E927-6F11-D3BD325ACB0C}"/>
                  </a:ext>
                </a:extLst>
              </p14:cNvPr>
              <p14:cNvContentPartPr/>
              <p14:nvPr/>
            </p14:nvContentPartPr>
            <p14:xfrm>
              <a:off x="7120955" y="1683793"/>
              <a:ext cx="360" cy="360"/>
            </p14:xfrm>
          </p:contentPart>
        </mc:Choice>
        <mc:Fallback xmlns="">
          <p:pic>
            <p:nvPicPr>
              <p:cNvPr id="144" name="Ink 143">
                <a:extLst>
                  <a:ext uri="{FF2B5EF4-FFF2-40B4-BE49-F238E27FC236}">
                    <a16:creationId xmlns:a16="http://schemas.microsoft.com/office/drawing/2014/main" id="{D3672978-67BB-E927-6F11-D3BD325ACB0C}"/>
                  </a:ext>
                </a:extLst>
              </p:cNvPr>
              <p:cNvPicPr/>
              <p:nvPr/>
            </p:nvPicPr>
            <p:blipFill>
              <a:blip r:embed="rId6"/>
              <a:stretch>
                <a:fillRect/>
              </a:stretch>
            </p:blipFill>
            <p:spPr>
              <a:xfrm>
                <a:off x="703095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5" name="Ink 144">
                <a:extLst>
                  <a:ext uri="{FF2B5EF4-FFF2-40B4-BE49-F238E27FC236}">
                    <a16:creationId xmlns:a16="http://schemas.microsoft.com/office/drawing/2014/main" id="{10661D6E-B616-29A3-8F99-3F9D7171D1BF}"/>
                  </a:ext>
                </a:extLst>
              </p14:cNvPr>
              <p14:cNvContentPartPr/>
              <p14:nvPr/>
            </p14:nvContentPartPr>
            <p14:xfrm>
              <a:off x="7055795" y="1684873"/>
              <a:ext cx="360" cy="360"/>
            </p14:xfrm>
          </p:contentPart>
        </mc:Choice>
        <mc:Fallback xmlns="">
          <p:pic>
            <p:nvPicPr>
              <p:cNvPr id="145" name="Ink 144">
                <a:extLst>
                  <a:ext uri="{FF2B5EF4-FFF2-40B4-BE49-F238E27FC236}">
                    <a16:creationId xmlns:a16="http://schemas.microsoft.com/office/drawing/2014/main" id="{10661D6E-B616-29A3-8F99-3F9D7171D1BF}"/>
                  </a:ext>
                </a:extLst>
              </p:cNvPr>
              <p:cNvPicPr/>
              <p:nvPr/>
            </p:nvPicPr>
            <p:blipFill>
              <a:blip r:embed="rId6"/>
              <a:stretch>
                <a:fillRect/>
              </a:stretch>
            </p:blipFill>
            <p:spPr>
              <a:xfrm>
                <a:off x="6965795" y="150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6" name="Ink 145">
                <a:extLst>
                  <a:ext uri="{FF2B5EF4-FFF2-40B4-BE49-F238E27FC236}">
                    <a16:creationId xmlns:a16="http://schemas.microsoft.com/office/drawing/2014/main" id="{C6897F77-C174-6CB2-0CBF-FC067D76ECC6}"/>
                  </a:ext>
                </a:extLst>
              </p14:cNvPr>
              <p14:cNvContentPartPr/>
              <p14:nvPr/>
            </p14:nvContentPartPr>
            <p14:xfrm>
              <a:off x="7020515" y="1683793"/>
              <a:ext cx="360" cy="360"/>
            </p14:xfrm>
          </p:contentPart>
        </mc:Choice>
        <mc:Fallback xmlns="">
          <p:pic>
            <p:nvPicPr>
              <p:cNvPr id="146" name="Ink 145">
                <a:extLst>
                  <a:ext uri="{FF2B5EF4-FFF2-40B4-BE49-F238E27FC236}">
                    <a16:creationId xmlns:a16="http://schemas.microsoft.com/office/drawing/2014/main" id="{C6897F77-C174-6CB2-0CBF-FC067D76ECC6}"/>
                  </a:ext>
                </a:extLst>
              </p:cNvPr>
              <p:cNvPicPr/>
              <p:nvPr/>
            </p:nvPicPr>
            <p:blipFill>
              <a:blip r:embed="rId6"/>
              <a:stretch>
                <a:fillRect/>
              </a:stretch>
            </p:blipFill>
            <p:spPr>
              <a:xfrm>
                <a:off x="693051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7" name="Ink 146">
                <a:extLst>
                  <a:ext uri="{FF2B5EF4-FFF2-40B4-BE49-F238E27FC236}">
                    <a16:creationId xmlns:a16="http://schemas.microsoft.com/office/drawing/2014/main" id="{6D2CF1CF-8472-A067-C2A4-2C15B9ADAFD4}"/>
                  </a:ext>
                </a:extLst>
              </p14:cNvPr>
              <p14:cNvContentPartPr/>
              <p14:nvPr/>
            </p14:nvContentPartPr>
            <p14:xfrm>
              <a:off x="7013675" y="1640593"/>
              <a:ext cx="360" cy="360"/>
            </p14:xfrm>
          </p:contentPart>
        </mc:Choice>
        <mc:Fallback xmlns="">
          <p:pic>
            <p:nvPicPr>
              <p:cNvPr id="147" name="Ink 146">
                <a:extLst>
                  <a:ext uri="{FF2B5EF4-FFF2-40B4-BE49-F238E27FC236}">
                    <a16:creationId xmlns:a16="http://schemas.microsoft.com/office/drawing/2014/main" id="{6D2CF1CF-8472-A067-C2A4-2C15B9ADAFD4}"/>
                  </a:ext>
                </a:extLst>
              </p:cNvPr>
              <p:cNvPicPr/>
              <p:nvPr/>
            </p:nvPicPr>
            <p:blipFill>
              <a:blip r:embed="rId6"/>
              <a:stretch>
                <a:fillRect/>
              </a:stretch>
            </p:blipFill>
            <p:spPr>
              <a:xfrm>
                <a:off x="6923675" y="1460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8" name="Ink 147">
                <a:extLst>
                  <a:ext uri="{FF2B5EF4-FFF2-40B4-BE49-F238E27FC236}">
                    <a16:creationId xmlns:a16="http://schemas.microsoft.com/office/drawing/2014/main" id="{FF75C1B4-46A1-27D3-4BE4-9562999D7216}"/>
                  </a:ext>
                </a:extLst>
              </p14:cNvPr>
              <p14:cNvContentPartPr/>
              <p14:nvPr/>
            </p14:nvContentPartPr>
            <p14:xfrm>
              <a:off x="6976595" y="1643833"/>
              <a:ext cx="360" cy="360"/>
            </p14:xfrm>
          </p:contentPart>
        </mc:Choice>
        <mc:Fallback xmlns="">
          <p:pic>
            <p:nvPicPr>
              <p:cNvPr id="148" name="Ink 147">
                <a:extLst>
                  <a:ext uri="{FF2B5EF4-FFF2-40B4-BE49-F238E27FC236}">
                    <a16:creationId xmlns:a16="http://schemas.microsoft.com/office/drawing/2014/main" id="{FF75C1B4-46A1-27D3-4BE4-9562999D7216}"/>
                  </a:ext>
                </a:extLst>
              </p:cNvPr>
              <p:cNvPicPr/>
              <p:nvPr/>
            </p:nvPicPr>
            <p:blipFill>
              <a:blip r:embed="rId6"/>
              <a:stretch>
                <a:fillRect/>
              </a:stretch>
            </p:blipFill>
            <p:spPr>
              <a:xfrm>
                <a:off x="688659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9" name="Ink 148">
                <a:extLst>
                  <a:ext uri="{FF2B5EF4-FFF2-40B4-BE49-F238E27FC236}">
                    <a16:creationId xmlns:a16="http://schemas.microsoft.com/office/drawing/2014/main" id="{8D0BB724-51AB-9F29-8EA3-547A0258420D}"/>
                  </a:ext>
                </a:extLst>
              </p14:cNvPr>
              <p14:cNvContentPartPr/>
              <p14:nvPr/>
            </p14:nvContentPartPr>
            <p14:xfrm>
              <a:off x="6953915" y="1648513"/>
              <a:ext cx="360" cy="360"/>
            </p14:xfrm>
          </p:contentPart>
        </mc:Choice>
        <mc:Fallback xmlns="">
          <p:pic>
            <p:nvPicPr>
              <p:cNvPr id="149" name="Ink 148">
                <a:extLst>
                  <a:ext uri="{FF2B5EF4-FFF2-40B4-BE49-F238E27FC236}">
                    <a16:creationId xmlns:a16="http://schemas.microsoft.com/office/drawing/2014/main" id="{8D0BB724-51AB-9F29-8EA3-547A0258420D}"/>
                  </a:ext>
                </a:extLst>
              </p:cNvPr>
              <p:cNvPicPr/>
              <p:nvPr/>
            </p:nvPicPr>
            <p:blipFill>
              <a:blip r:embed="rId6"/>
              <a:stretch>
                <a:fillRect/>
              </a:stretch>
            </p:blipFill>
            <p:spPr>
              <a:xfrm>
                <a:off x="6863915" y="14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50" name="Ink 149">
                <a:extLst>
                  <a:ext uri="{FF2B5EF4-FFF2-40B4-BE49-F238E27FC236}">
                    <a16:creationId xmlns:a16="http://schemas.microsoft.com/office/drawing/2014/main" id="{3BC50D10-E04C-CEBB-55A6-5A5038FB24CC}"/>
                  </a:ext>
                </a:extLst>
              </p14:cNvPr>
              <p14:cNvContentPartPr/>
              <p14:nvPr/>
            </p14:nvContentPartPr>
            <p14:xfrm>
              <a:off x="7242995" y="1679833"/>
              <a:ext cx="103680" cy="3960"/>
            </p14:xfrm>
          </p:contentPart>
        </mc:Choice>
        <mc:Fallback xmlns="">
          <p:pic>
            <p:nvPicPr>
              <p:cNvPr id="150" name="Ink 149">
                <a:extLst>
                  <a:ext uri="{FF2B5EF4-FFF2-40B4-BE49-F238E27FC236}">
                    <a16:creationId xmlns:a16="http://schemas.microsoft.com/office/drawing/2014/main" id="{3BC50D10-E04C-CEBB-55A6-5A5038FB24CC}"/>
                  </a:ext>
                </a:extLst>
              </p:cNvPr>
              <p:cNvPicPr/>
              <p:nvPr/>
            </p:nvPicPr>
            <p:blipFill>
              <a:blip r:embed="rId188"/>
              <a:stretch>
                <a:fillRect/>
              </a:stretch>
            </p:blipFill>
            <p:spPr>
              <a:xfrm>
                <a:off x="7152995" y="1499833"/>
                <a:ext cx="28332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51" name="Ink 150">
                <a:extLst>
                  <a:ext uri="{FF2B5EF4-FFF2-40B4-BE49-F238E27FC236}">
                    <a16:creationId xmlns:a16="http://schemas.microsoft.com/office/drawing/2014/main" id="{B5BB5D41-3D05-4376-BED7-71C529F90009}"/>
                  </a:ext>
                </a:extLst>
              </p14:cNvPr>
              <p14:cNvContentPartPr/>
              <p14:nvPr/>
            </p14:nvContentPartPr>
            <p14:xfrm>
              <a:off x="7473395" y="1680913"/>
              <a:ext cx="41760" cy="3600"/>
            </p14:xfrm>
          </p:contentPart>
        </mc:Choice>
        <mc:Fallback xmlns="">
          <p:pic>
            <p:nvPicPr>
              <p:cNvPr id="151" name="Ink 150">
                <a:extLst>
                  <a:ext uri="{FF2B5EF4-FFF2-40B4-BE49-F238E27FC236}">
                    <a16:creationId xmlns:a16="http://schemas.microsoft.com/office/drawing/2014/main" id="{B5BB5D41-3D05-4376-BED7-71C529F90009}"/>
                  </a:ext>
                </a:extLst>
              </p:cNvPr>
              <p:cNvPicPr/>
              <p:nvPr/>
            </p:nvPicPr>
            <p:blipFill>
              <a:blip r:embed="rId190"/>
              <a:stretch>
                <a:fillRect/>
              </a:stretch>
            </p:blipFill>
            <p:spPr>
              <a:xfrm>
                <a:off x="7383395" y="1500913"/>
                <a:ext cx="2214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52" name="Ink 151">
                <a:extLst>
                  <a:ext uri="{FF2B5EF4-FFF2-40B4-BE49-F238E27FC236}">
                    <a16:creationId xmlns:a16="http://schemas.microsoft.com/office/drawing/2014/main" id="{92BC13B7-5447-548C-B637-CBB627D13150}"/>
                  </a:ext>
                </a:extLst>
              </p14:cNvPr>
              <p14:cNvContentPartPr/>
              <p14:nvPr/>
            </p14:nvContentPartPr>
            <p14:xfrm>
              <a:off x="7596515" y="1686673"/>
              <a:ext cx="68400" cy="1440"/>
            </p14:xfrm>
          </p:contentPart>
        </mc:Choice>
        <mc:Fallback xmlns="">
          <p:pic>
            <p:nvPicPr>
              <p:cNvPr id="152" name="Ink 151">
                <a:extLst>
                  <a:ext uri="{FF2B5EF4-FFF2-40B4-BE49-F238E27FC236}">
                    <a16:creationId xmlns:a16="http://schemas.microsoft.com/office/drawing/2014/main" id="{92BC13B7-5447-548C-B637-CBB627D13150}"/>
                  </a:ext>
                </a:extLst>
              </p:cNvPr>
              <p:cNvPicPr/>
              <p:nvPr/>
            </p:nvPicPr>
            <p:blipFill>
              <a:blip r:embed="rId192"/>
              <a:stretch>
                <a:fillRect/>
              </a:stretch>
            </p:blipFill>
            <p:spPr>
              <a:xfrm>
                <a:off x="7506986" y="1506673"/>
                <a:ext cx="247099"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53" name="Ink 152">
                <a:extLst>
                  <a:ext uri="{FF2B5EF4-FFF2-40B4-BE49-F238E27FC236}">
                    <a16:creationId xmlns:a16="http://schemas.microsoft.com/office/drawing/2014/main" id="{4827AEFA-9B22-88A0-AEDC-27B99494C08F}"/>
                  </a:ext>
                </a:extLst>
              </p14:cNvPr>
              <p14:cNvContentPartPr/>
              <p14:nvPr/>
            </p14:nvContentPartPr>
            <p14:xfrm>
              <a:off x="7701995" y="1688473"/>
              <a:ext cx="80280" cy="5400"/>
            </p14:xfrm>
          </p:contentPart>
        </mc:Choice>
        <mc:Fallback xmlns="">
          <p:pic>
            <p:nvPicPr>
              <p:cNvPr id="153" name="Ink 152">
                <a:extLst>
                  <a:ext uri="{FF2B5EF4-FFF2-40B4-BE49-F238E27FC236}">
                    <a16:creationId xmlns:a16="http://schemas.microsoft.com/office/drawing/2014/main" id="{4827AEFA-9B22-88A0-AEDC-27B99494C08F}"/>
                  </a:ext>
                </a:extLst>
              </p:cNvPr>
              <p:cNvPicPr/>
              <p:nvPr/>
            </p:nvPicPr>
            <p:blipFill>
              <a:blip r:embed="rId194"/>
              <a:stretch>
                <a:fillRect/>
              </a:stretch>
            </p:blipFill>
            <p:spPr>
              <a:xfrm>
                <a:off x="7611995" y="1508473"/>
                <a:ext cx="2599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4" name="Ink 153">
                <a:extLst>
                  <a:ext uri="{FF2B5EF4-FFF2-40B4-BE49-F238E27FC236}">
                    <a16:creationId xmlns:a16="http://schemas.microsoft.com/office/drawing/2014/main" id="{A1422E9E-5077-BD60-6605-1230CB849EE4}"/>
                  </a:ext>
                </a:extLst>
              </p14:cNvPr>
              <p14:cNvContentPartPr/>
              <p14:nvPr/>
            </p14:nvContentPartPr>
            <p14:xfrm>
              <a:off x="7834115" y="1687393"/>
              <a:ext cx="153000" cy="1440"/>
            </p14:xfrm>
          </p:contentPart>
        </mc:Choice>
        <mc:Fallback xmlns="">
          <p:pic>
            <p:nvPicPr>
              <p:cNvPr id="154" name="Ink 153">
                <a:extLst>
                  <a:ext uri="{FF2B5EF4-FFF2-40B4-BE49-F238E27FC236}">
                    <a16:creationId xmlns:a16="http://schemas.microsoft.com/office/drawing/2014/main" id="{A1422E9E-5077-BD60-6605-1230CB849EE4}"/>
                  </a:ext>
                </a:extLst>
              </p:cNvPr>
              <p:cNvPicPr/>
              <p:nvPr/>
            </p:nvPicPr>
            <p:blipFill>
              <a:blip r:embed="rId196"/>
              <a:stretch>
                <a:fillRect/>
              </a:stretch>
            </p:blipFill>
            <p:spPr>
              <a:xfrm>
                <a:off x="7744115" y="1543393"/>
                <a:ext cx="332640" cy="289152"/>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55" name="Ink 154">
                <a:extLst>
                  <a:ext uri="{FF2B5EF4-FFF2-40B4-BE49-F238E27FC236}">
                    <a16:creationId xmlns:a16="http://schemas.microsoft.com/office/drawing/2014/main" id="{6CB6CA9F-217E-391C-48A4-F14947C23188}"/>
                  </a:ext>
                </a:extLst>
              </p14:cNvPr>
              <p14:cNvContentPartPr/>
              <p14:nvPr/>
            </p14:nvContentPartPr>
            <p14:xfrm>
              <a:off x="7998995" y="1689553"/>
              <a:ext cx="360" cy="360"/>
            </p14:xfrm>
          </p:contentPart>
        </mc:Choice>
        <mc:Fallback xmlns="">
          <p:pic>
            <p:nvPicPr>
              <p:cNvPr id="155" name="Ink 154">
                <a:extLst>
                  <a:ext uri="{FF2B5EF4-FFF2-40B4-BE49-F238E27FC236}">
                    <a16:creationId xmlns:a16="http://schemas.microsoft.com/office/drawing/2014/main" id="{6CB6CA9F-217E-391C-48A4-F14947C23188}"/>
                  </a:ext>
                </a:extLst>
              </p:cNvPr>
              <p:cNvPicPr/>
              <p:nvPr/>
            </p:nvPicPr>
            <p:blipFill>
              <a:blip r:embed="rId6"/>
              <a:stretch>
                <a:fillRect/>
              </a:stretch>
            </p:blipFill>
            <p:spPr>
              <a:xfrm>
                <a:off x="7908995" y="150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6" name="Ink 155">
                <a:extLst>
                  <a:ext uri="{FF2B5EF4-FFF2-40B4-BE49-F238E27FC236}">
                    <a16:creationId xmlns:a16="http://schemas.microsoft.com/office/drawing/2014/main" id="{51FF4E4B-5907-B0EC-F8DC-AAEFC6964496}"/>
                  </a:ext>
                </a:extLst>
              </p14:cNvPr>
              <p14:cNvContentPartPr/>
              <p14:nvPr/>
            </p14:nvContentPartPr>
            <p14:xfrm>
              <a:off x="8060195" y="1685593"/>
              <a:ext cx="360" cy="360"/>
            </p14:xfrm>
          </p:contentPart>
        </mc:Choice>
        <mc:Fallback xmlns="">
          <p:pic>
            <p:nvPicPr>
              <p:cNvPr id="156" name="Ink 155">
                <a:extLst>
                  <a:ext uri="{FF2B5EF4-FFF2-40B4-BE49-F238E27FC236}">
                    <a16:creationId xmlns:a16="http://schemas.microsoft.com/office/drawing/2014/main" id="{51FF4E4B-5907-B0EC-F8DC-AAEFC6964496}"/>
                  </a:ext>
                </a:extLst>
              </p:cNvPr>
              <p:cNvPicPr/>
              <p:nvPr/>
            </p:nvPicPr>
            <p:blipFill>
              <a:blip r:embed="rId6"/>
              <a:stretch>
                <a:fillRect/>
              </a:stretch>
            </p:blipFill>
            <p:spPr>
              <a:xfrm>
                <a:off x="797019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57" name="Ink 156">
                <a:extLst>
                  <a:ext uri="{FF2B5EF4-FFF2-40B4-BE49-F238E27FC236}">
                    <a16:creationId xmlns:a16="http://schemas.microsoft.com/office/drawing/2014/main" id="{99FE3119-DC25-7E9E-36B6-E4E2F0CEBC5D}"/>
                  </a:ext>
                </a:extLst>
              </p14:cNvPr>
              <p14:cNvContentPartPr/>
              <p14:nvPr/>
            </p14:nvContentPartPr>
            <p14:xfrm>
              <a:off x="8093315" y="1681633"/>
              <a:ext cx="360" cy="360"/>
            </p14:xfrm>
          </p:contentPart>
        </mc:Choice>
        <mc:Fallback xmlns="">
          <p:pic>
            <p:nvPicPr>
              <p:cNvPr id="157" name="Ink 156">
                <a:extLst>
                  <a:ext uri="{FF2B5EF4-FFF2-40B4-BE49-F238E27FC236}">
                    <a16:creationId xmlns:a16="http://schemas.microsoft.com/office/drawing/2014/main" id="{99FE3119-DC25-7E9E-36B6-E4E2F0CEBC5D}"/>
                  </a:ext>
                </a:extLst>
              </p:cNvPr>
              <p:cNvPicPr/>
              <p:nvPr/>
            </p:nvPicPr>
            <p:blipFill>
              <a:blip r:embed="rId6"/>
              <a:stretch>
                <a:fillRect/>
              </a:stretch>
            </p:blipFill>
            <p:spPr>
              <a:xfrm>
                <a:off x="800331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8" name="Ink 157">
                <a:extLst>
                  <a:ext uri="{FF2B5EF4-FFF2-40B4-BE49-F238E27FC236}">
                    <a16:creationId xmlns:a16="http://schemas.microsoft.com/office/drawing/2014/main" id="{E1D868A5-73E5-7A9C-2AFF-DF1301B2EA82}"/>
                  </a:ext>
                </a:extLst>
              </p14:cNvPr>
              <p14:cNvContentPartPr/>
              <p14:nvPr/>
            </p14:nvContentPartPr>
            <p14:xfrm>
              <a:off x="7380875" y="1718353"/>
              <a:ext cx="594000" cy="15480"/>
            </p14:xfrm>
          </p:contentPart>
        </mc:Choice>
        <mc:Fallback xmlns="">
          <p:pic>
            <p:nvPicPr>
              <p:cNvPr id="158" name="Ink 157">
                <a:extLst>
                  <a:ext uri="{FF2B5EF4-FFF2-40B4-BE49-F238E27FC236}">
                    <a16:creationId xmlns:a16="http://schemas.microsoft.com/office/drawing/2014/main" id="{E1D868A5-73E5-7A9C-2AFF-DF1301B2EA82}"/>
                  </a:ext>
                </a:extLst>
              </p:cNvPr>
              <p:cNvPicPr/>
              <p:nvPr/>
            </p:nvPicPr>
            <p:blipFill>
              <a:blip r:embed="rId201"/>
              <a:stretch>
                <a:fillRect/>
              </a:stretch>
            </p:blipFill>
            <p:spPr>
              <a:xfrm>
                <a:off x="7290875" y="1538353"/>
                <a:ext cx="7736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9" name="Ink 158">
                <a:extLst>
                  <a:ext uri="{FF2B5EF4-FFF2-40B4-BE49-F238E27FC236}">
                    <a16:creationId xmlns:a16="http://schemas.microsoft.com/office/drawing/2014/main" id="{D0F2A273-2138-533C-3122-3EDDD4E4245D}"/>
                  </a:ext>
                </a:extLst>
              </p14:cNvPr>
              <p14:cNvContentPartPr/>
              <p14:nvPr/>
            </p14:nvContentPartPr>
            <p14:xfrm>
              <a:off x="7161635" y="1696753"/>
              <a:ext cx="360" cy="360"/>
            </p14:xfrm>
          </p:contentPart>
        </mc:Choice>
        <mc:Fallback xmlns="">
          <p:pic>
            <p:nvPicPr>
              <p:cNvPr id="159" name="Ink 158">
                <a:extLst>
                  <a:ext uri="{FF2B5EF4-FFF2-40B4-BE49-F238E27FC236}">
                    <a16:creationId xmlns:a16="http://schemas.microsoft.com/office/drawing/2014/main" id="{D0F2A273-2138-533C-3122-3EDDD4E4245D}"/>
                  </a:ext>
                </a:extLst>
              </p:cNvPr>
              <p:cNvPicPr/>
              <p:nvPr/>
            </p:nvPicPr>
            <p:blipFill>
              <a:blip r:embed="rId6"/>
              <a:stretch>
                <a:fillRect/>
              </a:stretch>
            </p:blipFill>
            <p:spPr>
              <a:xfrm>
                <a:off x="707163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60" name="Ink 159">
                <a:extLst>
                  <a:ext uri="{FF2B5EF4-FFF2-40B4-BE49-F238E27FC236}">
                    <a16:creationId xmlns:a16="http://schemas.microsoft.com/office/drawing/2014/main" id="{669748B6-0210-2B51-C680-4E82ADBA504A}"/>
                  </a:ext>
                </a:extLst>
              </p14:cNvPr>
              <p14:cNvContentPartPr/>
              <p14:nvPr/>
            </p14:nvContentPartPr>
            <p14:xfrm>
              <a:off x="7116635" y="1696753"/>
              <a:ext cx="360" cy="360"/>
            </p14:xfrm>
          </p:contentPart>
        </mc:Choice>
        <mc:Fallback xmlns="">
          <p:pic>
            <p:nvPicPr>
              <p:cNvPr id="160" name="Ink 159">
                <a:extLst>
                  <a:ext uri="{FF2B5EF4-FFF2-40B4-BE49-F238E27FC236}">
                    <a16:creationId xmlns:a16="http://schemas.microsoft.com/office/drawing/2014/main" id="{669748B6-0210-2B51-C680-4E82ADBA504A}"/>
                  </a:ext>
                </a:extLst>
              </p:cNvPr>
              <p:cNvPicPr/>
              <p:nvPr/>
            </p:nvPicPr>
            <p:blipFill>
              <a:blip r:embed="rId6"/>
              <a:stretch>
                <a:fillRect/>
              </a:stretch>
            </p:blipFill>
            <p:spPr>
              <a:xfrm>
                <a:off x="702663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Ink 160">
                <a:extLst>
                  <a:ext uri="{FF2B5EF4-FFF2-40B4-BE49-F238E27FC236}">
                    <a16:creationId xmlns:a16="http://schemas.microsoft.com/office/drawing/2014/main" id="{FE5EC911-1C4F-D70C-CAB6-F0E382A87D18}"/>
                  </a:ext>
                </a:extLst>
              </p14:cNvPr>
              <p14:cNvContentPartPr/>
              <p14:nvPr/>
            </p14:nvContentPartPr>
            <p14:xfrm>
              <a:off x="7015115" y="1680913"/>
              <a:ext cx="360" cy="360"/>
            </p14:xfrm>
          </p:contentPart>
        </mc:Choice>
        <mc:Fallback xmlns="">
          <p:pic>
            <p:nvPicPr>
              <p:cNvPr id="161" name="Ink 160">
                <a:extLst>
                  <a:ext uri="{FF2B5EF4-FFF2-40B4-BE49-F238E27FC236}">
                    <a16:creationId xmlns:a16="http://schemas.microsoft.com/office/drawing/2014/main" id="{FE5EC911-1C4F-D70C-CAB6-F0E382A87D18}"/>
                  </a:ext>
                </a:extLst>
              </p:cNvPr>
              <p:cNvPicPr/>
              <p:nvPr/>
            </p:nvPicPr>
            <p:blipFill>
              <a:blip r:embed="rId6"/>
              <a:stretch>
                <a:fillRect/>
              </a:stretch>
            </p:blipFill>
            <p:spPr>
              <a:xfrm>
                <a:off x="6925115" y="150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62" name="Ink 161">
                <a:extLst>
                  <a:ext uri="{FF2B5EF4-FFF2-40B4-BE49-F238E27FC236}">
                    <a16:creationId xmlns:a16="http://schemas.microsoft.com/office/drawing/2014/main" id="{B1EA6BAC-E865-6EEC-D9EE-5365A74F009B}"/>
                  </a:ext>
                </a:extLst>
              </p14:cNvPr>
              <p14:cNvContentPartPr/>
              <p14:nvPr/>
            </p14:nvContentPartPr>
            <p14:xfrm>
              <a:off x="6969755" y="1675153"/>
              <a:ext cx="360" cy="360"/>
            </p14:xfrm>
          </p:contentPart>
        </mc:Choice>
        <mc:Fallback xmlns="">
          <p:pic>
            <p:nvPicPr>
              <p:cNvPr id="162" name="Ink 161">
                <a:extLst>
                  <a:ext uri="{FF2B5EF4-FFF2-40B4-BE49-F238E27FC236}">
                    <a16:creationId xmlns:a16="http://schemas.microsoft.com/office/drawing/2014/main" id="{B1EA6BAC-E865-6EEC-D9EE-5365A74F009B}"/>
                  </a:ext>
                </a:extLst>
              </p:cNvPr>
              <p:cNvPicPr/>
              <p:nvPr/>
            </p:nvPicPr>
            <p:blipFill>
              <a:blip r:embed="rId6"/>
              <a:stretch>
                <a:fillRect/>
              </a:stretch>
            </p:blipFill>
            <p:spPr>
              <a:xfrm>
                <a:off x="6879755" y="149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3" name="Ink 162">
                <a:extLst>
                  <a:ext uri="{FF2B5EF4-FFF2-40B4-BE49-F238E27FC236}">
                    <a16:creationId xmlns:a16="http://schemas.microsoft.com/office/drawing/2014/main" id="{00D6B4A9-8340-BB49-6D1D-9D72649DF2D8}"/>
                  </a:ext>
                </a:extLst>
              </p14:cNvPr>
              <p14:cNvContentPartPr/>
              <p14:nvPr/>
            </p14:nvContentPartPr>
            <p14:xfrm>
              <a:off x="6877955" y="1663633"/>
              <a:ext cx="360" cy="360"/>
            </p14:xfrm>
          </p:contentPart>
        </mc:Choice>
        <mc:Fallback xmlns="">
          <p:pic>
            <p:nvPicPr>
              <p:cNvPr id="163" name="Ink 162">
                <a:extLst>
                  <a:ext uri="{FF2B5EF4-FFF2-40B4-BE49-F238E27FC236}">
                    <a16:creationId xmlns:a16="http://schemas.microsoft.com/office/drawing/2014/main" id="{00D6B4A9-8340-BB49-6D1D-9D72649DF2D8}"/>
                  </a:ext>
                </a:extLst>
              </p:cNvPr>
              <p:cNvPicPr/>
              <p:nvPr/>
            </p:nvPicPr>
            <p:blipFill>
              <a:blip r:embed="rId6"/>
              <a:stretch>
                <a:fillRect/>
              </a:stretch>
            </p:blipFill>
            <p:spPr>
              <a:xfrm>
                <a:off x="6787955" y="148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64" name="Ink 163">
                <a:extLst>
                  <a:ext uri="{FF2B5EF4-FFF2-40B4-BE49-F238E27FC236}">
                    <a16:creationId xmlns:a16="http://schemas.microsoft.com/office/drawing/2014/main" id="{AF01B23A-80D4-73EF-D1F8-9BF3D83F6669}"/>
                  </a:ext>
                </a:extLst>
              </p14:cNvPr>
              <p14:cNvContentPartPr/>
              <p14:nvPr/>
            </p14:nvContentPartPr>
            <p14:xfrm>
              <a:off x="6776795" y="1656793"/>
              <a:ext cx="360" cy="360"/>
            </p14:xfrm>
          </p:contentPart>
        </mc:Choice>
        <mc:Fallback xmlns="">
          <p:pic>
            <p:nvPicPr>
              <p:cNvPr id="164" name="Ink 163">
                <a:extLst>
                  <a:ext uri="{FF2B5EF4-FFF2-40B4-BE49-F238E27FC236}">
                    <a16:creationId xmlns:a16="http://schemas.microsoft.com/office/drawing/2014/main" id="{AF01B23A-80D4-73EF-D1F8-9BF3D83F6669}"/>
                  </a:ext>
                </a:extLst>
              </p:cNvPr>
              <p:cNvPicPr/>
              <p:nvPr/>
            </p:nvPicPr>
            <p:blipFill>
              <a:blip r:embed="rId6"/>
              <a:stretch>
                <a:fillRect/>
              </a:stretch>
            </p:blipFill>
            <p:spPr>
              <a:xfrm>
                <a:off x="6686795" y="1476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5" name="Ink 164">
                <a:extLst>
                  <a:ext uri="{FF2B5EF4-FFF2-40B4-BE49-F238E27FC236}">
                    <a16:creationId xmlns:a16="http://schemas.microsoft.com/office/drawing/2014/main" id="{EA6B80C1-1D67-8C57-4E7E-16D17BBFF7B6}"/>
                  </a:ext>
                </a:extLst>
              </p14:cNvPr>
              <p14:cNvContentPartPr/>
              <p14:nvPr/>
            </p14:nvContentPartPr>
            <p14:xfrm>
              <a:off x="6752675" y="1654633"/>
              <a:ext cx="360" cy="360"/>
            </p14:xfrm>
          </p:contentPart>
        </mc:Choice>
        <mc:Fallback xmlns="">
          <p:pic>
            <p:nvPicPr>
              <p:cNvPr id="165" name="Ink 164">
                <a:extLst>
                  <a:ext uri="{FF2B5EF4-FFF2-40B4-BE49-F238E27FC236}">
                    <a16:creationId xmlns:a16="http://schemas.microsoft.com/office/drawing/2014/main" id="{EA6B80C1-1D67-8C57-4E7E-16D17BBFF7B6}"/>
                  </a:ext>
                </a:extLst>
              </p:cNvPr>
              <p:cNvPicPr/>
              <p:nvPr/>
            </p:nvPicPr>
            <p:blipFill>
              <a:blip r:embed="rId6"/>
              <a:stretch>
                <a:fillRect/>
              </a:stretch>
            </p:blipFill>
            <p:spPr>
              <a:xfrm>
                <a:off x="6662675" y="147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66" name="Ink 165">
                <a:extLst>
                  <a:ext uri="{FF2B5EF4-FFF2-40B4-BE49-F238E27FC236}">
                    <a16:creationId xmlns:a16="http://schemas.microsoft.com/office/drawing/2014/main" id="{0F5C0E57-52C3-DF02-670C-7B15AE46D87A}"/>
                  </a:ext>
                </a:extLst>
              </p14:cNvPr>
              <p14:cNvContentPartPr/>
              <p14:nvPr/>
            </p14:nvContentPartPr>
            <p14:xfrm>
              <a:off x="6696875" y="1648513"/>
              <a:ext cx="360" cy="360"/>
            </p14:xfrm>
          </p:contentPart>
        </mc:Choice>
        <mc:Fallback xmlns="">
          <p:pic>
            <p:nvPicPr>
              <p:cNvPr id="166" name="Ink 165">
                <a:extLst>
                  <a:ext uri="{FF2B5EF4-FFF2-40B4-BE49-F238E27FC236}">
                    <a16:creationId xmlns:a16="http://schemas.microsoft.com/office/drawing/2014/main" id="{0F5C0E57-52C3-DF02-670C-7B15AE46D87A}"/>
                  </a:ext>
                </a:extLst>
              </p:cNvPr>
              <p:cNvPicPr/>
              <p:nvPr/>
            </p:nvPicPr>
            <p:blipFill>
              <a:blip r:embed="rId6"/>
              <a:stretch>
                <a:fillRect/>
              </a:stretch>
            </p:blipFill>
            <p:spPr>
              <a:xfrm>
                <a:off x="6606875" y="14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7" name="Ink 166">
                <a:extLst>
                  <a:ext uri="{FF2B5EF4-FFF2-40B4-BE49-F238E27FC236}">
                    <a16:creationId xmlns:a16="http://schemas.microsoft.com/office/drawing/2014/main" id="{7104B57E-8C90-F7B0-2693-D4341167750B}"/>
                  </a:ext>
                </a:extLst>
              </p14:cNvPr>
              <p14:cNvContentPartPr/>
              <p14:nvPr/>
            </p14:nvContentPartPr>
            <p14:xfrm>
              <a:off x="6595355" y="1645273"/>
              <a:ext cx="360" cy="360"/>
            </p14:xfrm>
          </p:contentPart>
        </mc:Choice>
        <mc:Fallback xmlns="">
          <p:pic>
            <p:nvPicPr>
              <p:cNvPr id="167" name="Ink 166">
                <a:extLst>
                  <a:ext uri="{FF2B5EF4-FFF2-40B4-BE49-F238E27FC236}">
                    <a16:creationId xmlns:a16="http://schemas.microsoft.com/office/drawing/2014/main" id="{7104B57E-8C90-F7B0-2693-D4341167750B}"/>
                  </a:ext>
                </a:extLst>
              </p:cNvPr>
              <p:cNvPicPr/>
              <p:nvPr/>
            </p:nvPicPr>
            <p:blipFill>
              <a:blip r:embed="rId6"/>
              <a:stretch>
                <a:fillRect/>
              </a:stretch>
            </p:blipFill>
            <p:spPr>
              <a:xfrm>
                <a:off x="6505355" y="1465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68" name="Ink 167">
                <a:extLst>
                  <a:ext uri="{FF2B5EF4-FFF2-40B4-BE49-F238E27FC236}">
                    <a16:creationId xmlns:a16="http://schemas.microsoft.com/office/drawing/2014/main" id="{16766293-8D9C-0F26-48D0-FBD652A660ED}"/>
                  </a:ext>
                </a:extLst>
              </p14:cNvPr>
              <p14:cNvContentPartPr/>
              <p14:nvPr/>
            </p14:nvContentPartPr>
            <p14:xfrm>
              <a:off x="6508235" y="1640953"/>
              <a:ext cx="360" cy="360"/>
            </p14:xfrm>
          </p:contentPart>
        </mc:Choice>
        <mc:Fallback xmlns="">
          <p:pic>
            <p:nvPicPr>
              <p:cNvPr id="168" name="Ink 167">
                <a:extLst>
                  <a:ext uri="{FF2B5EF4-FFF2-40B4-BE49-F238E27FC236}">
                    <a16:creationId xmlns:a16="http://schemas.microsoft.com/office/drawing/2014/main" id="{16766293-8D9C-0F26-48D0-FBD652A660ED}"/>
                  </a:ext>
                </a:extLst>
              </p:cNvPr>
              <p:cNvPicPr/>
              <p:nvPr/>
            </p:nvPicPr>
            <p:blipFill>
              <a:blip r:embed="rId6"/>
              <a:stretch>
                <a:fillRect/>
              </a:stretch>
            </p:blipFill>
            <p:spPr>
              <a:xfrm>
                <a:off x="6418235" y="146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9" name="Ink 168">
                <a:extLst>
                  <a:ext uri="{FF2B5EF4-FFF2-40B4-BE49-F238E27FC236}">
                    <a16:creationId xmlns:a16="http://schemas.microsoft.com/office/drawing/2014/main" id="{A29AF546-B364-D4A1-1298-1055387AA9A6}"/>
                  </a:ext>
                </a:extLst>
              </p14:cNvPr>
              <p14:cNvContentPartPr/>
              <p14:nvPr/>
            </p14:nvContentPartPr>
            <p14:xfrm>
              <a:off x="6474755" y="1649233"/>
              <a:ext cx="360" cy="360"/>
            </p14:xfrm>
          </p:contentPart>
        </mc:Choice>
        <mc:Fallback xmlns="">
          <p:pic>
            <p:nvPicPr>
              <p:cNvPr id="169" name="Ink 168">
                <a:extLst>
                  <a:ext uri="{FF2B5EF4-FFF2-40B4-BE49-F238E27FC236}">
                    <a16:creationId xmlns:a16="http://schemas.microsoft.com/office/drawing/2014/main" id="{A29AF546-B364-D4A1-1298-1055387AA9A6}"/>
                  </a:ext>
                </a:extLst>
              </p:cNvPr>
              <p:cNvPicPr/>
              <p:nvPr/>
            </p:nvPicPr>
            <p:blipFill>
              <a:blip r:embed="rId6"/>
              <a:stretch>
                <a:fillRect/>
              </a:stretch>
            </p:blipFill>
            <p:spPr>
              <a:xfrm>
                <a:off x="6384755" y="1469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0" name="Ink 169">
                <a:extLst>
                  <a:ext uri="{FF2B5EF4-FFF2-40B4-BE49-F238E27FC236}">
                    <a16:creationId xmlns:a16="http://schemas.microsoft.com/office/drawing/2014/main" id="{7758FDF2-EA92-CD2A-EE3F-AA7F5FD1E6C7}"/>
                  </a:ext>
                </a:extLst>
              </p14:cNvPr>
              <p14:cNvContentPartPr/>
              <p14:nvPr/>
            </p14:nvContentPartPr>
            <p14:xfrm>
              <a:off x="6446315" y="1646713"/>
              <a:ext cx="360" cy="360"/>
            </p14:xfrm>
          </p:contentPart>
        </mc:Choice>
        <mc:Fallback xmlns="">
          <p:pic>
            <p:nvPicPr>
              <p:cNvPr id="170" name="Ink 169">
                <a:extLst>
                  <a:ext uri="{FF2B5EF4-FFF2-40B4-BE49-F238E27FC236}">
                    <a16:creationId xmlns:a16="http://schemas.microsoft.com/office/drawing/2014/main" id="{7758FDF2-EA92-CD2A-EE3F-AA7F5FD1E6C7}"/>
                  </a:ext>
                </a:extLst>
              </p:cNvPr>
              <p:cNvPicPr/>
              <p:nvPr/>
            </p:nvPicPr>
            <p:blipFill>
              <a:blip r:embed="rId6"/>
              <a:stretch>
                <a:fillRect/>
              </a:stretch>
            </p:blipFill>
            <p:spPr>
              <a:xfrm>
                <a:off x="6356315" y="1466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1" name="Ink 170">
                <a:extLst>
                  <a:ext uri="{FF2B5EF4-FFF2-40B4-BE49-F238E27FC236}">
                    <a16:creationId xmlns:a16="http://schemas.microsoft.com/office/drawing/2014/main" id="{B786D64B-B179-F0CA-D0CA-E405098051F9}"/>
                  </a:ext>
                </a:extLst>
              </p14:cNvPr>
              <p14:cNvContentPartPr/>
              <p14:nvPr/>
            </p14:nvContentPartPr>
            <p14:xfrm>
              <a:off x="6364955" y="1647793"/>
              <a:ext cx="360" cy="360"/>
            </p14:xfrm>
          </p:contentPart>
        </mc:Choice>
        <mc:Fallback xmlns="">
          <p:pic>
            <p:nvPicPr>
              <p:cNvPr id="171" name="Ink 170">
                <a:extLst>
                  <a:ext uri="{FF2B5EF4-FFF2-40B4-BE49-F238E27FC236}">
                    <a16:creationId xmlns:a16="http://schemas.microsoft.com/office/drawing/2014/main" id="{B786D64B-B179-F0CA-D0CA-E405098051F9}"/>
                  </a:ext>
                </a:extLst>
              </p:cNvPr>
              <p:cNvPicPr/>
              <p:nvPr/>
            </p:nvPicPr>
            <p:blipFill>
              <a:blip r:embed="rId6"/>
              <a:stretch>
                <a:fillRect/>
              </a:stretch>
            </p:blipFill>
            <p:spPr>
              <a:xfrm>
                <a:off x="6274955" y="146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2" name="Ink 171">
                <a:extLst>
                  <a:ext uri="{FF2B5EF4-FFF2-40B4-BE49-F238E27FC236}">
                    <a16:creationId xmlns:a16="http://schemas.microsoft.com/office/drawing/2014/main" id="{DEB120EA-8C16-1EC9-4B5E-0A0701984624}"/>
                  </a:ext>
                </a:extLst>
              </p14:cNvPr>
              <p14:cNvContentPartPr/>
              <p14:nvPr/>
            </p14:nvContentPartPr>
            <p14:xfrm>
              <a:off x="6274595" y="1642033"/>
              <a:ext cx="360" cy="360"/>
            </p14:xfrm>
          </p:contentPart>
        </mc:Choice>
        <mc:Fallback xmlns="">
          <p:pic>
            <p:nvPicPr>
              <p:cNvPr id="172" name="Ink 171">
                <a:extLst>
                  <a:ext uri="{FF2B5EF4-FFF2-40B4-BE49-F238E27FC236}">
                    <a16:creationId xmlns:a16="http://schemas.microsoft.com/office/drawing/2014/main" id="{DEB120EA-8C16-1EC9-4B5E-0A0701984624}"/>
                  </a:ext>
                </a:extLst>
              </p:cNvPr>
              <p:cNvPicPr/>
              <p:nvPr/>
            </p:nvPicPr>
            <p:blipFill>
              <a:blip r:embed="rId6"/>
              <a:stretch>
                <a:fillRect/>
              </a:stretch>
            </p:blipFill>
            <p:spPr>
              <a:xfrm>
                <a:off x="6184595" y="146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73" name="Ink 172">
                <a:extLst>
                  <a:ext uri="{FF2B5EF4-FFF2-40B4-BE49-F238E27FC236}">
                    <a16:creationId xmlns:a16="http://schemas.microsoft.com/office/drawing/2014/main" id="{CE078759-5DCD-3E9D-791C-C7206CF9A70D}"/>
                  </a:ext>
                </a:extLst>
              </p14:cNvPr>
              <p14:cNvContentPartPr/>
              <p14:nvPr/>
            </p14:nvContentPartPr>
            <p14:xfrm>
              <a:off x="6165515" y="1649233"/>
              <a:ext cx="360" cy="360"/>
            </p14:xfrm>
          </p:contentPart>
        </mc:Choice>
        <mc:Fallback xmlns="">
          <p:pic>
            <p:nvPicPr>
              <p:cNvPr id="173" name="Ink 172">
                <a:extLst>
                  <a:ext uri="{FF2B5EF4-FFF2-40B4-BE49-F238E27FC236}">
                    <a16:creationId xmlns:a16="http://schemas.microsoft.com/office/drawing/2014/main" id="{CE078759-5DCD-3E9D-791C-C7206CF9A70D}"/>
                  </a:ext>
                </a:extLst>
              </p:cNvPr>
              <p:cNvPicPr/>
              <p:nvPr/>
            </p:nvPicPr>
            <p:blipFill>
              <a:blip r:embed="rId6"/>
              <a:stretch>
                <a:fillRect/>
              </a:stretch>
            </p:blipFill>
            <p:spPr>
              <a:xfrm>
                <a:off x="6075515" y="1469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74" name="Ink 173">
                <a:extLst>
                  <a:ext uri="{FF2B5EF4-FFF2-40B4-BE49-F238E27FC236}">
                    <a16:creationId xmlns:a16="http://schemas.microsoft.com/office/drawing/2014/main" id="{4B16BC65-2310-7F20-D8C6-BC07C32D69CA}"/>
                  </a:ext>
                </a:extLst>
              </p14:cNvPr>
              <p14:cNvContentPartPr/>
              <p14:nvPr/>
            </p14:nvContentPartPr>
            <p14:xfrm>
              <a:off x="6094595" y="1650673"/>
              <a:ext cx="360" cy="360"/>
            </p14:xfrm>
          </p:contentPart>
        </mc:Choice>
        <mc:Fallback xmlns="">
          <p:pic>
            <p:nvPicPr>
              <p:cNvPr id="174" name="Ink 173">
                <a:extLst>
                  <a:ext uri="{FF2B5EF4-FFF2-40B4-BE49-F238E27FC236}">
                    <a16:creationId xmlns:a16="http://schemas.microsoft.com/office/drawing/2014/main" id="{4B16BC65-2310-7F20-D8C6-BC07C32D69CA}"/>
                  </a:ext>
                </a:extLst>
              </p:cNvPr>
              <p:cNvPicPr/>
              <p:nvPr/>
            </p:nvPicPr>
            <p:blipFill>
              <a:blip r:embed="rId6"/>
              <a:stretch>
                <a:fillRect/>
              </a:stretch>
            </p:blipFill>
            <p:spPr>
              <a:xfrm>
                <a:off x="6004595" y="1470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5" name="Ink 174">
                <a:extLst>
                  <a:ext uri="{FF2B5EF4-FFF2-40B4-BE49-F238E27FC236}">
                    <a16:creationId xmlns:a16="http://schemas.microsoft.com/office/drawing/2014/main" id="{2955615A-32B8-52FE-220E-4EF3363BBE1E}"/>
                  </a:ext>
                </a:extLst>
              </p14:cNvPr>
              <p14:cNvContentPartPr/>
              <p14:nvPr/>
            </p14:nvContentPartPr>
            <p14:xfrm>
              <a:off x="6073715" y="1637713"/>
              <a:ext cx="360" cy="360"/>
            </p14:xfrm>
          </p:contentPart>
        </mc:Choice>
        <mc:Fallback xmlns="">
          <p:pic>
            <p:nvPicPr>
              <p:cNvPr id="175" name="Ink 174">
                <a:extLst>
                  <a:ext uri="{FF2B5EF4-FFF2-40B4-BE49-F238E27FC236}">
                    <a16:creationId xmlns:a16="http://schemas.microsoft.com/office/drawing/2014/main" id="{2955615A-32B8-52FE-220E-4EF3363BBE1E}"/>
                  </a:ext>
                </a:extLst>
              </p:cNvPr>
              <p:cNvPicPr/>
              <p:nvPr/>
            </p:nvPicPr>
            <p:blipFill>
              <a:blip r:embed="rId6"/>
              <a:stretch>
                <a:fillRect/>
              </a:stretch>
            </p:blipFill>
            <p:spPr>
              <a:xfrm>
                <a:off x="5983715" y="1457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76" name="Ink 175">
                <a:extLst>
                  <a:ext uri="{FF2B5EF4-FFF2-40B4-BE49-F238E27FC236}">
                    <a16:creationId xmlns:a16="http://schemas.microsoft.com/office/drawing/2014/main" id="{BA61735F-A7FD-50DC-3A78-B6DB7A0849EA}"/>
                  </a:ext>
                </a:extLst>
              </p14:cNvPr>
              <p14:cNvContentPartPr/>
              <p14:nvPr/>
            </p14:nvContentPartPr>
            <p14:xfrm>
              <a:off x="5940875" y="1627273"/>
              <a:ext cx="43560" cy="15120"/>
            </p14:xfrm>
          </p:contentPart>
        </mc:Choice>
        <mc:Fallback xmlns="">
          <p:pic>
            <p:nvPicPr>
              <p:cNvPr id="176" name="Ink 175">
                <a:extLst>
                  <a:ext uri="{FF2B5EF4-FFF2-40B4-BE49-F238E27FC236}">
                    <a16:creationId xmlns:a16="http://schemas.microsoft.com/office/drawing/2014/main" id="{BA61735F-A7FD-50DC-3A78-B6DB7A0849EA}"/>
                  </a:ext>
                </a:extLst>
              </p:cNvPr>
              <p:cNvPicPr/>
              <p:nvPr/>
            </p:nvPicPr>
            <p:blipFill>
              <a:blip r:embed="rId220"/>
              <a:stretch>
                <a:fillRect/>
              </a:stretch>
            </p:blipFill>
            <p:spPr>
              <a:xfrm>
                <a:off x="5850875" y="1447273"/>
                <a:ext cx="22320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77" name="Ink 176">
                <a:extLst>
                  <a:ext uri="{FF2B5EF4-FFF2-40B4-BE49-F238E27FC236}">
                    <a16:creationId xmlns:a16="http://schemas.microsoft.com/office/drawing/2014/main" id="{06BE4FD2-5502-C72B-A95D-D7BB237C0AAE}"/>
                  </a:ext>
                </a:extLst>
              </p14:cNvPr>
              <p14:cNvContentPartPr/>
              <p14:nvPr/>
            </p14:nvContentPartPr>
            <p14:xfrm>
              <a:off x="5901635" y="1647793"/>
              <a:ext cx="360" cy="360"/>
            </p14:xfrm>
          </p:contentPart>
        </mc:Choice>
        <mc:Fallback xmlns="">
          <p:pic>
            <p:nvPicPr>
              <p:cNvPr id="177" name="Ink 176">
                <a:extLst>
                  <a:ext uri="{FF2B5EF4-FFF2-40B4-BE49-F238E27FC236}">
                    <a16:creationId xmlns:a16="http://schemas.microsoft.com/office/drawing/2014/main" id="{06BE4FD2-5502-C72B-A95D-D7BB237C0AAE}"/>
                  </a:ext>
                </a:extLst>
              </p:cNvPr>
              <p:cNvPicPr/>
              <p:nvPr/>
            </p:nvPicPr>
            <p:blipFill>
              <a:blip r:embed="rId6"/>
              <a:stretch>
                <a:fillRect/>
              </a:stretch>
            </p:blipFill>
            <p:spPr>
              <a:xfrm>
                <a:off x="5811635" y="146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8" name="Ink 177">
                <a:extLst>
                  <a:ext uri="{FF2B5EF4-FFF2-40B4-BE49-F238E27FC236}">
                    <a16:creationId xmlns:a16="http://schemas.microsoft.com/office/drawing/2014/main" id="{EC966419-470E-1346-5722-1154706C85CA}"/>
                  </a:ext>
                </a:extLst>
              </p14:cNvPr>
              <p14:cNvContentPartPr/>
              <p14:nvPr/>
            </p14:nvContentPartPr>
            <p14:xfrm>
              <a:off x="5888315" y="1647793"/>
              <a:ext cx="360" cy="360"/>
            </p14:xfrm>
          </p:contentPart>
        </mc:Choice>
        <mc:Fallback xmlns="">
          <p:pic>
            <p:nvPicPr>
              <p:cNvPr id="178" name="Ink 177">
                <a:extLst>
                  <a:ext uri="{FF2B5EF4-FFF2-40B4-BE49-F238E27FC236}">
                    <a16:creationId xmlns:a16="http://schemas.microsoft.com/office/drawing/2014/main" id="{EC966419-470E-1346-5722-1154706C85CA}"/>
                  </a:ext>
                </a:extLst>
              </p:cNvPr>
              <p:cNvPicPr/>
              <p:nvPr/>
            </p:nvPicPr>
            <p:blipFill>
              <a:blip r:embed="rId6"/>
              <a:stretch>
                <a:fillRect/>
              </a:stretch>
            </p:blipFill>
            <p:spPr>
              <a:xfrm>
                <a:off x="5798315" y="146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79" name="Ink 178">
                <a:extLst>
                  <a:ext uri="{FF2B5EF4-FFF2-40B4-BE49-F238E27FC236}">
                    <a16:creationId xmlns:a16="http://schemas.microsoft.com/office/drawing/2014/main" id="{34C688EF-EE22-F1DC-C948-0997B5DBFDF6}"/>
                  </a:ext>
                </a:extLst>
              </p14:cNvPr>
              <p14:cNvContentPartPr/>
              <p14:nvPr/>
            </p14:nvContentPartPr>
            <p14:xfrm>
              <a:off x="5883635" y="1642033"/>
              <a:ext cx="360" cy="360"/>
            </p14:xfrm>
          </p:contentPart>
        </mc:Choice>
        <mc:Fallback xmlns="">
          <p:pic>
            <p:nvPicPr>
              <p:cNvPr id="179" name="Ink 178">
                <a:extLst>
                  <a:ext uri="{FF2B5EF4-FFF2-40B4-BE49-F238E27FC236}">
                    <a16:creationId xmlns:a16="http://schemas.microsoft.com/office/drawing/2014/main" id="{34C688EF-EE22-F1DC-C948-0997B5DBFDF6}"/>
                  </a:ext>
                </a:extLst>
              </p:cNvPr>
              <p:cNvPicPr/>
              <p:nvPr/>
            </p:nvPicPr>
            <p:blipFill>
              <a:blip r:embed="rId6"/>
              <a:stretch>
                <a:fillRect/>
              </a:stretch>
            </p:blipFill>
            <p:spPr>
              <a:xfrm>
                <a:off x="5793635" y="146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0" name="Ink 179">
                <a:extLst>
                  <a:ext uri="{FF2B5EF4-FFF2-40B4-BE49-F238E27FC236}">
                    <a16:creationId xmlns:a16="http://schemas.microsoft.com/office/drawing/2014/main" id="{53EA494A-83FB-06DC-D68E-58817801060D}"/>
                  </a:ext>
                </a:extLst>
              </p14:cNvPr>
              <p14:cNvContentPartPr/>
              <p14:nvPr/>
            </p14:nvContentPartPr>
            <p14:xfrm>
              <a:off x="5953115" y="1649593"/>
              <a:ext cx="114120" cy="6840"/>
            </p14:xfrm>
          </p:contentPart>
        </mc:Choice>
        <mc:Fallback xmlns="">
          <p:pic>
            <p:nvPicPr>
              <p:cNvPr id="180" name="Ink 179">
                <a:extLst>
                  <a:ext uri="{FF2B5EF4-FFF2-40B4-BE49-F238E27FC236}">
                    <a16:creationId xmlns:a16="http://schemas.microsoft.com/office/drawing/2014/main" id="{53EA494A-83FB-06DC-D68E-58817801060D}"/>
                  </a:ext>
                </a:extLst>
              </p:cNvPr>
              <p:cNvPicPr/>
              <p:nvPr/>
            </p:nvPicPr>
            <p:blipFill>
              <a:blip r:embed="rId225"/>
              <a:stretch>
                <a:fillRect/>
              </a:stretch>
            </p:blipFill>
            <p:spPr>
              <a:xfrm>
                <a:off x="5863115" y="1459593"/>
                <a:ext cx="293760" cy="3864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81" name="Ink 180">
                <a:extLst>
                  <a:ext uri="{FF2B5EF4-FFF2-40B4-BE49-F238E27FC236}">
                    <a16:creationId xmlns:a16="http://schemas.microsoft.com/office/drawing/2014/main" id="{2119CB44-735A-0030-BD6A-6871721935BE}"/>
                  </a:ext>
                </a:extLst>
              </p14:cNvPr>
              <p14:cNvContentPartPr/>
              <p14:nvPr/>
            </p14:nvContentPartPr>
            <p14:xfrm>
              <a:off x="6112595" y="1667233"/>
              <a:ext cx="360" cy="360"/>
            </p14:xfrm>
          </p:contentPart>
        </mc:Choice>
        <mc:Fallback xmlns="">
          <p:pic>
            <p:nvPicPr>
              <p:cNvPr id="181" name="Ink 180">
                <a:extLst>
                  <a:ext uri="{FF2B5EF4-FFF2-40B4-BE49-F238E27FC236}">
                    <a16:creationId xmlns:a16="http://schemas.microsoft.com/office/drawing/2014/main" id="{2119CB44-735A-0030-BD6A-6871721935BE}"/>
                  </a:ext>
                </a:extLst>
              </p:cNvPr>
              <p:cNvPicPr/>
              <p:nvPr/>
            </p:nvPicPr>
            <p:blipFill>
              <a:blip r:embed="rId6"/>
              <a:stretch>
                <a:fillRect/>
              </a:stretch>
            </p:blipFill>
            <p:spPr>
              <a:xfrm>
                <a:off x="6022595" y="1487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82" name="Ink 181">
                <a:extLst>
                  <a:ext uri="{FF2B5EF4-FFF2-40B4-BE49-F238E27FC236}">
                    <a16:creationId xmlns:a16="http://schemas.microsoft.com/office/drawing/2014/main" id="{CE89E508-FCC1-AEC7-1CC6-C1BBE98D9126}"/>
                  </a:ext>
                </a:extLst>
              </p14:cNvPr>
              <p14:cNvContentPartPr/>
              <p14:nvPr/>
            </p14:nvContentPartPr>
            <p14:xfrm>
              <a:off x="6205115" y="1666873"/>
              <a:ext cx="360" cy="360"/>
            </p14:xfrm>
          </p:contentPart>
        </mc:Choice>
        <mc:Fallback xmlns="">
          <p:pic>
            <p:nvPicPr>
              <p:cNvPr id="182" name="Ink 181">
                <a:extLst>
                  <a:ext uri="{FF2B5EF4-FFF2-40B4-BE49-F238E27FC236}">
                    <a16:creationId xmlns:a16="http://schemas.microsoft.com/office/drawing/2014/main" id="{CE89E508-FCC1-AEC7-1CC6-C1BBE98D9126}"/>
                  </a:ext>
                </a:extLst>
              </p:cNvPr>
              <p:cNvPicPr/>
              <p:nvPr/>
            </p:nvPicPr>
            <p:blipFill>
              <a:blip r:embed="rId6"/>
              <a:stretch>
                <a:fillRect/>
              </a:stretch>
            </p:blipFill>
            <p:spPr>
              <a:xfrm>
                <a:off x="6115115" y="1486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3" name="Ink 182">
                <a:extLst>
                  <a:ext uri="{FF2B5EF4-FFF2-40B4-BE49-F238E27FC236}">
                    <a16:creationId xmlns:a16="http://schemas.microsoft.com/office/drawing/2014/main" id="{C7EA05E8-8C0D-BA7A-7B9F-D4850DC788A0}"/>
                  </a:ext>
                </a:extLst>
              </p14:cNvPr>
              <p14:cNvContentPartPr/>
              <p14:nvPr/>
            </p14:nvContentPartPr>
            <p14:xfrm>
              <a:off x="5914955" y="1646353"/>
              <a:ext cx="197640" cy="22680"/>
            </p14:xfrm>
          </p:contentPart>
        </mc:Choice>
        <mc:Fallback xmlns="">
          <p:pic>
            <p:nvPicPr>
              <p:cNvPr id="183" name="Ink 182">
                <a:extLst>
                  <a:ext uri="{FF2B5EF4-FFF2-40B4-BE49-F238E27FC236}">
                    <a16:creationId xmlns:a16="http://schemas.microsoft.com/office/drawing/2014/main" id="{C7EA05E8-8C0D-BA7A-7B9F-D4850DC788A0}"/>
                  </a:ext>
                </a:extLst>
              </p:cNvPr>
              <p:cNvPicPr/>
              <p:nvPr/>
            </p:nvPicPr>
            <p:blipFill>
              <a:blip r:embed="rId229"/>
              <a:stretch>
                <a:fillRect/>
              </a:stretch>
            </p:blipFill>
            <p:spPr>
              <a:xfrm>
                <a:off x="5824955" y="1463450"/>
                <a:ext cx="377280" cy="388121"/>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4" name="Ink 183">
                <a:extLst>
                  <a:ext uri="{FF2B5EF4-FFF2-40B4-BE49-F238E27FC236}">
                    <a16:creationId xmlns:a16="http://schemas.microsoft.com/office/drawing/2014/main" id="{C9D8715A-3C5E-C5EA-C7AB-F1A7AF638FB5}"/>
                  </a:ext>
                </a:extLst>
              </p14:cNvPr>
              <p14:cNvContentPartPr/>
              <p14:nvPr/>
            </p14:nvContentPartPr>
            <p14:xfrm>
              <a:off x="5806595" y="1654993"/>
              <a:ext cx="37080" cy="6480"/>
            </p14:xfrm>
          </p:contentPart>
        </mc:Choice>
        <mc:Fallback xmlns="">
          <p:pic>
            <p:nvPicPr>
              <p:cNvPr id="184" name="Ink 183">
                <a:extLst>
                  <a:ext uri="{FF2B5EF4-FFF2-40B4-BE49-F238E27FC236}">
                    <a16:creationId xmlns:a16="http://schemas.microsoft.com/office/drawing/2014/main" id="{C9D8715A-3C5E-C5EA-C7AB-F1A7AF638FB5}"/>
                  </a:ext>
                </a:extLst>
              </p:cNvPr>
              <p:cNvPicPr/>
              <p:nvPr/>
            </p:nvPicPr>
            <p:blipFill>
              <a:blip r:embed="rId231"/>
              <a:stretch>
                <a:fillRect/>
              </a:stretch>
            </p:blipFill>
            <p:spPr>
              <a:xfrm>
                <a:off x="5716595" y="1474993"/>
                <a:ext cx="2167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5" name="Ink 184">
                <a:extLst>
                  <a:ext uri="{FF2B5EF4-FFF2-40B4-BE49-F238E27FC236}">
                    <a16:creationId xmlns:a16="http://schemas.microsoft.com/office/drawing/2014/main" id="{AE49C5BD-778A-9B1A-8E98-6A955F22BA97}"/>
                  </a:ext>
                </a:extLst>
              </p14:cNvPr>
              <p14:cNvContentPartPr/>
              <p14:nvPr/>
            </p14:nvContentPartPr>
            <p14:xfrm>
              <a:off x="5760875" y="1660033"/>
              <a:ext cx="360" cy="360"/>
            </p14:xfrm>
          </p:contentPart>
        </mc:Choice>
        <mc:Fallback xmlns="">
          <p:pic>
            <p:nvPicPr>
              <p:cNvPr id="185" name="Ink 184">
                <a:extLst>
                  <a:ext uri="{FF2B5EF4-FFF2-40B4-BE49-F238E27FC236}">
                    <a16:creationId xmlns:a16="http://schemas.microsoft.com/office/drawing/2014/main" id="{AE49C5BD-778A-9B1A-8E98-6A955F22BA97}"/>
                  </a:ext>
                </a:extLst>
              </p:cNvPr>
              <p:cNvPicPr/>
              <p:nvPr/>
            </p:nvPicPr>
            <p:blipFill>
              <a:blip r:embed="rId6"/>
              <a:stretch>
                <a:fillRect/>
              </a:stretch>
            </p:blipFill>
            <p:spPr>
              <a:xfrm>
                <a:off x="5670875" y="1480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86" name="Ink 185">
                <a:extLst>
                  <a:ext uri="{FF2B5EF4-FFF2-40B4-BE49-F238E27FC236}">
                    <a16:creationId xmlns:a16="http://schemas.microsoft.com/office/drawing/2014/main" id="{11E5CC62-2D7D-5672-768A-E0BA63DCCEC2}"/>
                  </a:ext>
                </a:extLst>
              </p14:cNvPr>
              <p14:cNvContentPartPr/>
              <p14:nvPr/>
            </p14:nvContentPartPr>
            <p14:xfrm>
              <a:off x="5755115" y="1644193"/>
              <a:ext cx="360" cy="360"/>
            </p14:xfrm>
          </p:contentPart>
        </mc:Choice>
        <mc:Fallback xmlns="">
          <p:pic>
            <p:nvPicPr>
              <p:cNvPr id="186" name="Ink 185">
                <a:extLst>
                  <a:ext uri="{FF2B5EF4-FFF2-40B4-BE49-F238E27FC236}">
                    <a16:creationId xmlns:a16="http://schemas.microsoft.com/office/drawing/2014/main" id="{11E5CC62-2D7D-5672-768A-E0BA63DCCEC2}"/>
                  </a:ext>
                </a:extLst>
              </p:cNvPr>
              <p:cNvPicPr/>
              <p:nvPr/>
            </p:nvPicPr>
            <p:blipFill>
              <a:blip r:embed="rId6"/>
              <a:stretch>
                <a:fillRect/>
              </a:stretch>
            </p:blipFill>
            <p:spPr>
              <a:xfrm>
                <a:off x="5665115" y="146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7" name="Ink 186">
                <a:extLst>
                  <a:ext uri="{FF2B5EF4-FFF2-40B4-BE49-F238E27FC236}">
                    <a16:creationId xmlns:a16="http://schemas.microsoft.com/office/drawing/2014/main" id="{C5EDF927-C06F-A6EA-4E9F-9AD9AAB9E893}"/>
                  </a:ext>
                </a:extLst>
              </p14:cNvPr>
              <p14:cNvContentPartPr/>
              <p14:nvPr/>
            </p14:nvContentPartPr>
            <p14:xfrm>
              <a:off x="5723075" y="1638433"/>
              <a:ext cx="360" cy="360"/>
            </p14:xfrm>
          </p:contentPart>
        </mc:Choice>
        <mc:Fallback xmlns="">
          <p:pic>
            <p:nvPicPr>
              <p:cNvPr id="187" name="Ink 186">
                <a:extLst>
                  <a:ext uri="{FF2B5EF4-FFF2-40B4-BE49-F238E27FC236}">
                    <a16:creationId xmlns:a16="http://schemas.microsoft.com/office/drawing/2014/main" id="{C5EDF927-C06F-A6EA-4E9F-9AD9AAB9E893}"/>
                  </a:ext>
                </a:extLst>
              </p:cNvPr>
              <p:cNvPicPr/>
              <p:nvPr/>
            </p:nvPicPr>
            <p:blipFill>
              <a:blip r:embed="rId6"/>
              <a:stretch>
                <a:fillRect/>
              </a:stretch>
            </p:blipFill>
            <p:spPr>
              <a:xfrm>
                <a:off x="5633075" y="145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88" name="Ink 187">
                <a:extLst>
                  <a:ext uri="{FF2B5EF4-FFF2-40B4-BE49-F238E27FC236}">
                    <a16:creationId xmlns:a16="http://schemas.microsoft.com/office/drawing/2014/main" id="{7B19CE88-F575-86EA-666E-538D6355508A}"/>
                  </a:ext>
                </a:extLst>
              </p14:cNvPr>
              <p14:cNvContentPartPr/>
              <p14:nvPr/>
            </p14:nvContentPartPr>
            <p14:xfrm>
              <a:off x="5708315" y="1630513"/>
              <a:ext cx="360" cy="360"/>
            </p14:xfrm>
          </p:contentPart>
        </mc:Choice>
        <mc:Fallback xmlns="">
          <p:pic>
            <p:nvPicPr>
              <p:cNvPr id="188" name="Ink 187">
                <a:extLst>
                  <a:ext uri="{FF2B5EF4-FFF2-40B4-BE49-F238E27FC236}">
                    <a16:creationId xmlns:a16="http://schemas.microsoft.com/office/drawing/2014/main" id="{7B19CE88-F575-86EA-666E-538D6355508A}"/>
                  </a:ext>
                </a:extLst>
              </p:cNvPr>
              <p:cNvPicPr/>
              <p:nvPr/>
            </p:nvPicPr>
            <p:blipFill>
              <a:blip r:embed="rId6"/>
              <a:stretch>
                <a:fillRect/>
              </a:stretch>
            </p:blipFill>
            <p:spPr>
              <a:xfrm>
                <a:off x="5618315" y="1450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9" name="Ink 188">
                <a:extLst>
                  <a:ext uri="{FF2B5EF4-FFF2-40B4-BE49-F238E27FC236}">
                    <a16:creationId xmlns:a16="http://schemas.microsoft.com/office/drawing/2014/main" id="{2B200B62-D7C4-4C26-6A8D-DEC2AC90E0F4}"/>
                  </a:ext>
                </a:extLst>
              </p14:cNvPr>
              <p14:cNvContentPartPr/>
              <p14:nvPr/>
            </p14:nvContentPartPr>
            <p14:xfrm>
              <a:off x="5688155" y="1631593"/>
              <a:ext cx="360" cy="360"/>
            </p14:xfrm>
          </p:contentPart>
        </mc:Choice>
        <mc:Fallback xmlns="">
          <p:pic>
            <p:nvPicPr>
              <p:cNvPr id="189" name="Ink 188">
                <a:extLst>
                  <a:ext uri="{FF2B5EF4-FFF2-40B4-BE49-F238E27FC236}">
                    <a16:creationId xmlns:a16="http://schemas.microsoft.com/office/drawing/2014/main" id="{2B200B62-D7C4-4C26-6A8D-DEC2AC90E0F4}"/>
                  </a:ext>
                </a:extLst>
              </p:cNvPr>
              <p:cNvPicPr/>
              <p:nvPr/>
            </p:nvPicPr>
            <p:blipFill>
              <a:blip r:embed="rId6"/>
              <a:stretch>
                <a:fillRect/>
              </a:stretch>
            </p:blipFill>
            <p:spPr>
              <a:xfrm>
                <a:off x="5598155" y="145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90" name="Ink 189">
                <a:extLst>
                  <a:ext uri="{FF2B5EF4-FFF2-40B4-BE49-F238E27FC236}">
                    <a16:creationId xmlns:a16="http://schemas.microsoft.com/office/drawing/2014/main" id="{9D47495A-AF56-DD25-A206-A053403E17E1}"/>
                  </a:ext>
                </a:extLst>
              </p14:cNvPr>
              <p14:cNvContentPartPr/>
              <p14:nvPr/>
            </p14:nvContentPartPr>
            <p14:xfrm>
              <a:off x="5619395" y="1629073"/>
              <a:ext cx="360" cy="360"/>
            </p14:xfrm>
          </p:contentPart>
        </mc:Choice>
        <mc:Fallback xmlns="">
          <p:pic>
            <p:nvPicPr>
              <p:cNvPr id="190" name="Ink 189">
                <a:extLst>
                  <a:ext uri="{FF2B5EF4-FFF2-40B4-BE49-F238E27FC236}">
                    <a16:creationId xmlns:a16="http://schemas.microsoft.com/office/drawing/2014/main" id="{9D47495A-AF56-DD25-A206-A053403E17E1}"/>
                  </a:ext>
                </a:extLst>
              </p:cNvPr>
              <p:cNvPicPr/>
              <p:nvPr/>
            </p:nvPicPr>
            <p:blipFill>
              <a:blip r:embed="rId6"/>
              <a:stretch>
                <a:fillRect/>
              </a:stretch>
            </p:blipFill>
            <p:spPr>
              <a:xfrm>
                <a:off x="5529395" y="1449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91" name="Ink 190">
                <a:extLst>
                  <a:ext uri="{FF2B5EF4-FFF2-40B4-BE49-F238E27FC236}">
                    <a16:creationId xmlns:a16="http://schemas.microsoft.com/office/drawing/2014/main" id="{D60ED558-82A4-7BD6-66B9-29A711FC647B}"/>
                  </a:ext>
                </a:extLst>
              </p14:cNvPr>
              <p14:cNvContentPartPr/>
              <p14:nvPr/>
            </p14:nvContentPartPr>
            <p14:xfrm>
              <a:off x="5548115" y="1621513"/>
              <a:ext cx="360" cy="360"/>
            </p14:xfrm>
          </p:contentPart>
        </mc:Choice>
        <mc:Fallback xmlns="">
          <p:pic>
            <p:nvPicPr>
              <p:cNvPr id="191" name="Ink 190">
                <a:extLst>
                  <a:ext uri="{FF2B5EF4-FFF2-40B4-BE49-F238E27FC236}">
                    <a16:creationId xmlns:a16="http://schemas.microsoft.com/office/drawing/2014/main" id="{D60ED558-82A4-7BD6-66B9-29A711FC647B}"/>
                  </a:ext>
                </a:extLst>
              </p:cNvPr>
              <p:cNvPicPr/>
              <p:nvPr/>
            </p:nvPicPr>
            <p:blipFill>
              <a:blip r:embed="rId6"/>
              <a:stretch>
                <a:fillRect/>
              </a:stretch>
            </p:blipFill>
            <p:spPr>
              <a:xfrm>
                <a:off x="5458115" y="144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92" name="Ink 191">
                <a:extLst>
                  <a:ext uri="{FF2B5EF4-FFF2-40B4-BE49-F238E27FC236}">
                    <a16:creationId xmlns:a16="http://schemas.microsoft.com/office/drawing/2014/main" id="{7A8BFDA9-E0BB-6F41-9DD8-59E893404D1B}"/>
                  </a:ext>
                </a:extLst>
              </p14:cNvPr>
              <p14:cNvContentPartPr/>
              <p14:nvPr/>
            </p14:nvContentPartPr>
            <p14:xfrm>
              <a:off x="5533355" y="1594153"/>
              <a:ext cx="360" cy="360"/>
            </p14:xfrm>
          </p:contentPart>
        </mc:Choice>
        <mc:Fallback xmlns="">
          <p:pic>
            <p:nvPicPr>
              <p:cNvPr id="192" name="Ink 191">
                <a:extLst>
                  <a:ext uri="{FF2B5EF4-FFF2-40B4-BE49-F238E27FC236}">
                    <a16:creationId xmlns:a16="http://schemas.microsoft.com/office/drawing/2014/main" id="{7A8BFDA9-E0BB-6F41-9DD8-59E893404D1B}"/>
                  </a:ext>
                </a:extLst>
              </p:cNvPr>
              <p:cNvPicPr/>
              <p:nvPr/>
            </p:nvPicPr>
            <p:blipFill>
              <a:blip r:embed="rId6"/>
              <a:stretch>
                <a:fillRect/>
              </a:stretch>
            </p:blipFill>
            <p:spPr>
              <a:xfrm>
                <a:off x="5443355" y="141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3" name="Ink 192">
                <a:extLst>
                  <a:ext uri="{FF2B5EF4-FFF2-40B4-BE49-F238E27FC236}">
                    <a16:creationId xmlns:a16="http://schemas.microsoft.com/office/drawing/2014/main" id="{5EB5848A-69F0-CC90-70BC-CAC8441EFB5F}"/>
                  </a:ext>
                </a:extLst>
              </p14:cNvPr>
              <p14:cNvContentPartPr/>
              <p14:nvPr/>
            </p14:nvContentPartPr>
            <p14:xfrm>
              <a:off x="5495915" y="1588753"/>
              <a:ext cx="360" cy="360"/>
            </p14:xfrm>
          </p:contentPart>
        </mc:Choice>
        <mc:Fallback xmlns="">
          <p:pic>
            <p:nvPicPr>
              <p:cNvPr id="193" name="Ink 192">
                <a:extLst>
                  <a:ext uri="{FF2B5EF4-FFF2-40B4-BE49-F238E27FC236}">
                    <a16:creationId xmlns:a16="http://schemas.microsoft.com/office/drawing/2014/main" id="{5EB5848A-69F0-CC90-70BC-CAC8441EFB5F}"/>
                  </a:ext>
                </a:extLst>
              </p:cNvPr>
              <p:cNvPicPr/>
              <p:nvPr/>
            </p:nvPicPr>
            <p:blipFill>
              <a:blip r:embed="rId6"/>
              <a:stretch>
                <a:fillRect/>
              </a:stretch>
            </p:blipFill>
            <p:spPr>
              <a:xfrm>
                <a:off x="5405915" y="140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94" name="Ink 193">
                <a:extLst>
                  <a:ext uri="{FF2B5EF4-FFF2-40B4-BE49-F238E27FC236}">
                    <a16:creationId xmlns:a16="http://schemas.microsoft.com/office/drawing/2014/main" id="{077B9E2A-A734-1002-B15F-79325CF5DF60}"/>
                  </a:ext>
                </a:extLst>
              </p14:cNvPr>
              <p14:cNvContentPartPr/>
              <p14:nvPr/>
            </p14:nvContentPartPr>
            <p14:xfrm>
              <a:off x="5466395" y="1589833"/>
              <a:ext cx="360" cy="360"/>
            </p14:xfrm>
          </p:contentPart>
        </mc:Choice>
        <mc:Fallback xmlns="">
          <p:pic>
            <p:nvPicPr>
              <p:cNvPr id="194" name="Ink 193">
                <a:extLst>
                  <a:ext uri="{FF2B5EF4-FFF2-40B4-BE49-F238E27FC236}">
                    <a16:creationId xmlns:a16="http://schemas.microsoft.com/office/drawing/2014/main" id="{077B9E2A-A734-1002-B15F-79325CF5DF60}"/>
                  </a:ext>
                </a:extLst>
              </p:cNvPr>
              <p:cNvPicPr/>
              <p:nvPr/>
            </p:nvPicPr>
            <p:blipFill>
              <a:blip r:embed="rId6"/>
              <a:stretch>
                <a:fillRect/>
              </a:stretch>
            </p:blipFill>
            <p:spPr>
              <a:xfrm>
                <a:off x="5376395" y="140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5" name="Ink 194">
                <a:extLst>
                  <a:ext uri="{FF2B5EF4-FFF2-40B4-BE49-F238E27FC236}">
                    <a16:creationId xmlns:a16="http://schemas.microsoft.com/office/drawing/2014/main" id="{B537977F-74FD-2D7F-B2B0-653AE4CE61FB}"/>
                  </a:ext>
                </a:extLst>
              </p14:cNvPr>
              <p14:cNvContentPartPr/>
              <p14:nvPr/>
            </p14:nvContentPartPr>
            <p14:xfrm>
              <a:off x="5408435" y="1606753"/>
              <a:ext cx="360" cy="360"/>
            </p14:xfrm>
          </p:contentPart>
        </mc:Choice>
        <mc:Fallback xmlns="">
          <p:pic>
            <p:nvPicPr>
              <p:cNvPr id="195" name="Ink 194">
                <a:extLst>
                  <a:ext uri="{FF2B5EF4-FFF2-40B4-BE49-F238E27FC236}">
                    <a16:creationId xmlns:a16="http://schemas.microsoft.com/office/drawing/2014/main" id="{B537977F-74FD-2D7F-B2B0-653AE4CE61FB}"/>
                  </a:ext>
                </a:extLst>
              </p:cNvPr>
              <p:cNvPicPr/>
              <p:nvPr/>
            </p:nvPicPr>
            <p:blipFill>
              <a:blip r:embed="rId6"/>
              <a:stretch>
                <a:fillRect/>
              </a:stretch>
            </p:blipFill>
            <p:spPr>
              <a:xfrm>
                <a:off x="5318435" y="142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96" name="Ink 195">
                <a:extLst>
                  <a:ext uri="{FF2B5EF4-FFF2-40B4-BE49-F238E27FC236}">
                    <a16:creationId xmlns:a16="http://schemas.microsoft.com/office/drawing/2014/main" id="{A92D4309-FC29-6C57-8BB5-0D51A8ED7F99}"/>
                  </a:ext>
                </a:extLst>
              </p14:cNvPr>
              <p14:cNvContentPartPr/>
              <p14:nvPr/>
            </p14:nvContentPartPr>
            <p14:xfrm>
              <a:off x="5378915" y="1612513"/>
              <a:ext cx="360" cy="360"/>
            </p14:xfrm>
          </p:contentPart>
        </mc:Choice>
        <mc:Fallback xmlns="">
          <p:pic>
            <p:nvPicPr>
              <p:cNvPr id="196" name="Ink 195">
                <a:extLst>
                  <a:ext uri="{FF2B5EF4-FFF2-40B4-BE49-F238E27FC236}">
                    <a16:creationId xmlns:a16="http://schemas.microsoft.com/office/drawing/2014/main" id="{A92D4309-FC29-6C57-8BB5-0D51A8ED7F99}"/>
                  </a:ext>
                </a:extLst>
              </p:cNvPr>
              <p:cNvPicPr/>
              <p:nvPr/>
            </p:nvPicPr>
            <p:blipFill>
              <a:blip r:embed="rId6"/>
              <a:stretch>
                <a:fillRect/>
              </a:stretch>
            </p:blipFill>
            <p:spPr>
              <a:xfrm>
                <a:off x="5288915" y="143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7" name="Ink 196">
                <a:extLst>
                  <a:ext uri="{FF2B5EF4-FFF2-40B4-BE49-F238E27FC236}">
                    <a16:creationId xmlns:a16="http://schemas.microsoft.com/office/drawing/2014/main" id="{93F65B11-6F0F-B539-121B-55F0D431D00F}"/>
                  </a:ext>
                </a:extLst>
              </p14:cNvPr>
              <p14:cNvContentPartPr/>
              <p14:nvPr/>
            </p14:nvContentPartPr>
            <p14:xfrm>
              <a:off x="5376395" y="1618273"/>
              <a:ext cx="360" cy="360"/>
            </p14:xfrm>
          </p:contentPart>
        </mc:Choice>
        <mc:Fallback xmlns="">
          <p:pic>
            <p:nvPicPr>
              <p:cNvPr id="197" name="Ink 196">
                <a:extLst>
                  <a:ext uri="{FF2B5EF4-FFF2-40B4-BE49-F238E27FC236}">
                    <a16:creationId xmlns:a16="http://schemas.microsoft.com/office/drawing/2014/main" id="{93F65B11-6F0F-B539-121B-55F0D431D00F}"/>
                  </a:ext>
                </a:extLst>
              </p:cNvPr>
              <p:cNvPicPr/>
              <p:nvPr/>
            </p:nvPicPr>
            <p:blipFill>
              <a:blip r:embed="rId6"/>
              <a:stretch>
                <a:fillRect/>
              </a:stretch>
            </p:blipFill>
            <p:spPr>
              <a:xfrm>
                <a:off x="5286395" y="1438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98" name="Ink 197">
                <a:extLst>
                  <a:ext uri="{FF2B5EF4-FFF2-40B4-BE49-F238E27FC236}">
                    <a16:creationId xmlns:a16="http://schemas.microsoft.com/office/drawing/2014/main" id="{E21ED838-5366-3F78-037A-E3A851B1D945}"/>
                  </a:ext>
                </a:extLst>
              </p14:cNvPr>
              <p14:cNvContentPartPr/>
              <p14:nvPr/>
            </p14:nvContentPartPr>
            <p14:xfrm>
              <a:off x="5444795" y="1632313"/>
              <a:ext cx="360" cy="360"/>
            </p14:xfrm>
          </p:contentPart>
        </mc:Choice>
        <mc:Fallback xmlns="">
          <p:pic>
            <p:nvPicPr>
              <p:cNvPr id="198" name="Ink 197">
                <a:extLst>
                  <a:ext uri="{FF2B5EF4-FFF2-40B4-BE49-F238E27FC236}">
                    <a16:creationId xmlns:a16="http://schemas.microsoft.com/office/drawing/2014/main" id="{E21ED838-5366-3F78-037A-E3A851B1D945}"/>
                  </a:ext>
                </a:extLst>
              </p:cNvPr>
              <p:cNvPicPr/>
              <p:nvPr/>
            </p:nvPicPr>
            <p:blipFill>
              <a:blip r:embed="rId6"/>
              <a:stretch>
                <a:fillRect/>
              </a:stretch>
            </p:blipFill>
            <p:spPr>
              <a:xfrm>
                <a:off x="5354795" y="1452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9" name="Ink 198">
                <a:extLst>
                  <a:ext uri="{FF2B5EF4-FFF2-40B4-BE49-F238E27FC236}">
                    <a16:creationId xmlns:a16="http://schemas.microsoft.com/office/drawing/2014/main" id="{9041A451-D284-3A43-93BD-B8CCA1E66C5E}"/>
                  </a:ext>
                </a:extLst>
              </p14:cNvPr>
              <p14:cNvContentPartPr/>
              <p14:nvPr/>
            </p14:nvContentPartPr>
            <p14:xfrm>
              <a:off x="5500955" y="1639153"/>
              <a:ext cx="360" cy="360"/>
            </p14:xfrm>
          </p:contentPart>
        </mc:Choice>
        <mc:Fallback xmlns="">
          <p:pic>
            <p:nvPicPr>
              <p:cNvPr id="199" name="Ink 198">
                <a:extLst>
                  <a:ext uri="{FF2B5EF4-FFF2-40B4-BE49-F238E27FC236}">
                    <a16:creationId xmlns:a16="http://schemas.microsoft.com/office/drawing/2014/main" id="{9041A451-D284-3A43-93BD-B8CCA1E66C5E}"/>
                  </a:ext>
                </a:extLst>
              </p:cNvPr>
              <p:cNvPicPr/>
              <p:nvPr/>
            </p:nvPicPr>
            <p:blipFill>
              <a:blip r:embed="rId6"/>
              <a:stretch>
                <a:fillRect/>
              </a:stretch>
            </p:blipFill>
            <p:spPr>
              <a:xfrm>
                <a:off x="5410955" y="145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00" name="Ink 199">
                <a:extLst>
                  <a:ext uri="{FF2B5EF4-FFF2-40B4-BE49-F238E27FC236}">
                    <a16:creationId xmlns:a16="http://schemas.microsoft.com/office/drawing/2014/main" id="{83DA02C2-6A08-CE5D-97BC-16C9C4CB58F0}"/>
                  </a:ext>
                </a:extLst>
              </p14:cNvPr>
              <p14:cNvContentPartPr/>
              <p14:nvPr/>
            </p14:nvContentPartPr>
            <p14:xfrm>
              <a:off x="5545955" y="1629793"/>
              <a:ext cx="45000" cy="2520"/>
            </p14:xfrm>
          </p:contentPart>
        </mc:Choice>
        <mc:Fallback xmlns="">
          <p:pic>
            <p:nvPicPr>
              <p:cNvPr id="200" name="Ink 199">
                <a:extLst>
                  <a:ext uri="{FF2B5EF4-FFF2-40B4-BE49-F238E27FC236}">
                    <a16:creationId xmlns:a16="http://schemas.microsoft.com/office/drawing/2014/main" id="{83DA02C2-6A08-CE5D-97BC-16C9C4CB58F0}"/>
                  </a:ext>
                </a:extLst>
              </p:cNvPr>
              <p:cNvPicPr/>
              <p:nvPr/>
            </p:nvPicPr>
            <p:blipFill>
              <a:blip r:embed="rId248"/>
              <a:stretch>
                <a:fillRect/>
              </a:stretch>
            </p:blipFill>
            <p:spPr>
              <a:xfrm>
                <a:off x="5455229" y="1449793"/>
                <a:ext cx="226089"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01" name="Ink 200">
                <a:extLst>
                  <a:ext uri="{FF2B5EF4-FFF2-40B4-BE49-F238E27FC236}">
                    <a16:creationId xmlns:a16="http://schemas.microsoft.com/office/drawing/2014/main" id="{206522B2-E518-E3BE-2FF3-C334444E793C}"/>
                  </a:ext>
                </a:extLst>
              </p14:cNvPr>
              <p14:cNvContentPartPr/>
              <p14:nvPr/>
            </p14:nvContentPartPr>
            <p14:xfrm>
              <a:off x="5657915" y="1652833"/>
              <a:ext cx="360" cy="360"/>
            </p14:xfrm>
          </p:contentPart>
        </mc:Choice>
        <mc:Fallback xmlns="">
          <p:pic>
            <p:nvPicPr>
              <p:cNvPr id="201" name="Ink 200">
                <a:extLst>
                  <a:ext uri="{FF2B5EF4-FFF2-40B4-BE49-F238E27FC236}">
                    <a16:creationId xmlns:a16="http://schemas.microsoft.com/office/drawing/2014/main" id="{206522B2-E518-E3BE-2FF3-C334444E793C}"/>
                  </a:ext>
                </a:extLst>
              </p:cNvPr>
              <p:cNvPicPr/>
              <p:nvPr/>
            </p:nvPicPr>
            <p:blipFill>
              <a:blip r:embed="rId6"/>
              <a:stretch>
                <a:fillRect/>
              </a:stretch>
            </p:blipFill>
            <p:spPr>
              <a:xfrm>
                <a:off x="5567915" y="1472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02" name="Ink 201">
                <a:extLst>
                  <a:ext uri="{FF2B5EF4-FFF2-40B4-BE49-F238E27FC236}">
                    <a16:creationId xmlns:a16="http://schemas.microsoft.com/office/drawing/2014/main" id="{CF49949D-E523-5346-A481-65C41B15C835}"/>
                  </a:ext>
                </a:extLst>
              </p14:cNvPr>
              <p14:cNvContentPartPr/>
              <p14:nvPr/>
            </p14:nvContentPartPr>
            <p14:xfrm>
              <a:off x="5597075" y="1629793"/>
              <a:ext cx="36360" cy="12240"/>
            </p14:xfrm>
          </p:contentPart>
        </mc:Choice>
        <mc:Fallback xmlns="">
          <p:pic>
            <p:nvPicPr>
              <p:cNvPr id="202" name="Ink 201">
                <a:extLst>
                  <a:ext uri="{FF2B5EF4-FFF2-40B4-BE49-F238E27FC236}">
                    <a16:creationId xmlns:a16="http://schemas.microsoft.com/office/drawing/2014/main" id="{CF49949D-E523-5346-A481-65C41B15C835}"/>
                  </a:ext>
                </a:extLst>
              </p:cNvPr>
              <p:cNvPicPr/>
              <p:nvPr/>
            </p:nvPicPr>
            <p:blipFill>
              <a:blip r:embed="rId251"/>
              <a:stretch>
                <a:fillRect/>
              </a:stretch>
            </p:blipFill>
            <p:spPr>
              <a:xfrm>
                <a:off x="5507075" y="1444338"/>
                <a:ext cx="216000" cy="382778"/>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03" name="Ink 202">
                <a:extLst>
                  <a:ext uri="{FF2B5EF4-FFF2-40B4-BE49-F238E27FC236}">
                    <a16:creationId xmlns:a16="http://schemas.microsoft.com/office/drawing/2014/main" id="{B0496286-A7B5-7AB1-4917-0DC1D1DCCFA2}"/>
                  </a:ext>
                </a:extLst>
              </p14:cNvPr>
              <p14:cNvContentPartPr/>
              <p14:nvPr/>
            </p14:nvContentPartPr>
            <p14:xfrm>
              <a:off x="5525795" y="1625473"/>
              <a:ext cx="360" cy="360"/>
            </p14:xfrm>
          </p:contentPart>
        </mc:Choice>
        <mc:Fallback xmlns="">
          <p:pic>
            <p:nvPicPr>
              <p:cNvPr id="203" name="Ink 202">
                <a:extLst>
                  <a:ext uri="{FF2B5EF4-FFF2-40B4-BE49-F238E27FC236}">
                    <a16:creationId xmlns:a16="http://schemas.microsoft.com/office/drawing/2014/main" id="{B0496286-A7B5-7AB1-4917-0DC1D1DCCFA2}"/>
                  </a:ext>
                </a:extLst>
              </p:cNvPr>
              <p:cNvPicPr/>
              <p:nvPr/>
            </p:nvPicPr>
            <p:blipFill>
              <a:blip r:embed="rId6"/>
              <a:stretch>
                <a:fillRect/>
              </a:stretch>
            </p:blipFill>
            <p:spPr>
              <a:xfrm>
                <a:off x="5435795" y="144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04" name="Ink 203">
                <a:extLst>
                  <a:ext uri="{FF2B5EF4-FFF2-40B4-BE49-F238E27FC236}">
                    <a16:creationId xmlns:a16="http://schemas.microsoft.com/office/drawing/2014/main" id="{1CD46892-3CD4-B3D9-994B-246F7FE4EC6A}"/>
                  </a:ext>
                </a:extLst>
              </p14:cNvPr>
              <p14:cNvContentPartPr/>
              <p14:nvPr/>
            </p14:nvContentPartPr>
            <p14:xfrm>
              <a:off x="5385755" y="1585153"/>
              <a:ext cx="41400" cy="12960"/>
            </p14:xfrm>
          </p:contentPart>
        </mc:Choice>
        <mc:Fallback xmlns="">
          <p:pic>
            <p:nvPicPr>
              <p:cNvPr id="204" name="Ink 203">
                <a:extLst>
                  <a:ext uri="{FF2B5EF4-FFF2-40B4-BE49-F238E27FC236}">
                    <a16:creationId xmlns:a16="http://schemas.microsoft.com/office/drawing/2014/main" id="{1CD46892-3CD4-B3D9-994B-246F7FE4EC6A}"/>
                  </a:ext>
                </a:extLst>
              </p:cNvPr>
              <p:cNvPicPr/>
              <p:nvPr/>
            </p:nvPicPr>
            <p:blipFill>
              <a:blip r:embed="rId254"/>
              <a:stretch>
                <a:fillRect/>
              </a:stretch>
            </p:blipFill>
            <p:spPr>
              <a:xfrm>
                <a:off x="5294966" y="1410018"/>
                <a:ext cx="222616"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05" name="Ink 204">
                <a:extLst>
                  <a:ext uri="{FF2B5EF4-FFF2-40B4-BE49-F238E27FC236}">
                    <a16:creationId xmlns:a16="http://schemas.microsoft.com/office/drawing/2014/main" id="{A2E3AF28-480D-3300-D812-5E0654840556}"/>
                  </a:ext>
                </a:extLst>
              </p14:cNvPr>
              <p14:cNvContentPartPr/>
              <p14:nvPr/>
            </p14:nvContentPartPr>
            <p14:xfrm>
              <a:off x="5353355" y="1595953"/>
              <a:ext cx="360" cy="360"/>
            </p14:xfrm>
          </p:contentPart>
        </mc:Choice>
        <mc:Fallback xmlns="">
          <p:pic>
            <p:nvPicPr>
              <p:cNvPr id="205" name="Ink 204">
                <a:extLst>
                  <a:ext uri="{FF2B5EF4-FFF2-40B4-BE49-F238E27FC236}">
                    <a16:creationId xmlns:a16="http://schemas.microsoft.com/office/drawing/2014/main" id="{A2E3AF28-480D-3300-D812-5E0654840556}"/>
                  </a:ext>
                </a:extLst>
              </p:cNvPr>
              <p:cNvPicPr/>
              <p:nvPr/>
            </p:nvPicPr>
            <p:blipFill>
              <a:blip r:embed="rId6"/>
              <a:stretch>
                <a:fillRect/>
              </a:stretch>
            </p:blipFill>
            <p:spPr>
              <a:xfrm>
                <a:off x="5263355" y="141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6" name="Ink 205">
                <a:extLst>
                  <a:ext uri="{FF2B5EF4-FFF2-40B4-BE49-F238E27FC236}">
                    <a16:creationId xmlns:a16="http://schemas.microsoft.com/office/drawing/2014/main" id="{BD126929-F338-8843-873D-C6CB14D42E82}"/>
                  </a:ext>
                </a:extLst>
              </p14:cNvPr>
              <p14:cNvContentPartPr/>
              <p14:nvPr/>
            </p14:nvContentPartPr>
            <p14:xfrm>
              <a:off x="5318435" y="1594873"/>
              <a:ext cx="360" cy="360"/>
            </p14:xfrm>
          </p:contentPart>
        </mc:Choice>
        <mc:Fallback xmlns="">
          <p:pic>
            <p:nvPicPr>
              <p:cNvPr id="206" name="Ink 205">
                <a:extLst>
                  <a:ext uri="{FF2B5EF4-FFF2-40B4-BE49-F238E27FC236}">
                    <a16:creationId xmlns:a16="http://schemas.microsoft.com/office/drawing/2014/main" id="{BD126929-F338-8843-873D-C6CB14D42E82}"/>
                  </a:ext>
                </a:extLst>
              </p:cNvPr>
              <p:cNvPicPr/>
              <p:nvPr/>
            </p:nvPicPr>
            <p:blipFill>
              <a:blip r:embed="rId6"/>
              <a:stretch>
                <a:fillRect/>
              </a:stretch>
            </p:blipFill>
            <p:spPr>
              <a:xfrm>
                <a:off x="5228435" y="141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07" name="Ink 206">
                <a:extLst>
                  <a:ext uri="{FF2B5EF4-FFF2-40B4-BE49-F238E27FC236}">
                    <a16:creationId xmlns:a16="http://schemas.microsoft.com/office/drawing/2014/main" id="{9E84C46D-EEBD-1CF0-902A-563C702CEC30}"/>
                  </a:ext>
                </a:extLst>
              </p14:cNvPr>
              <p14:cNvContentPartPr/>
              <p14:nvPr/>
            </p14:nvContentPartPr>
            <p14:xfrm>
              <a:off x="5280995" y="1607473"/>
              <a:ext cx="360" cy="360"/>
            </p14:xfrm>
          </p:contentPart>
        </mc:Choice>
        <mc:Fallback xmlns="">
          <p:pic>
            <p:nvPicPr>
              <p:cNvPr id="207" name="Ink 206">
                <a:extLst>
                  <a:ext uri="{FF2B5EF4-FFF2-40B4-BE49-F238E27FC236}">
                    <a16:creationId xmlns:a16="http://schemas.microsoft.com/office/drawing/2014/main" id="{9E84C46D-EEBD-1CF0-902A-563C702CEC30}"/>
                  </a:ext>
                </a:extLst>
              </p:cNvPr>
              <p:cNvPicPr/>
              <p:nvPr/>
            </p:nvPicPr>
            <p:blipFill>
              <a:blip r:embed="rId6"/>
              <a:stretch>
                <a:fillRect/>
              </a:stretch>
            </p:blipFill>
            <p:spPr>
              <a:xfrm>
                <a:off x="5190995" y="142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8" name="Ink 207">
                <a:extLst>
                  <a:ext uri="{FF2B5EF4-FFF2-40B4-BE49-F238E27FC236}">
                    <a16:creationId xmlns:a16="http://schemas.microsoft.com/office/drawing/2014/main" id="{18A7FB6D-FCC0-5B3C-8A2F-7266BD7B341F}"/>
                  </a:ext>
                </a:extLst>
              </p14:cNvPr>
              <p14:cNvContentPartPr/>
              <p14:nvPr/>
            </p14:nvContentPartPr>
            <p14:xfrm>
              <a:off x="5217635" y="1618633"/>
              <a:ext cx="360" cy="360"/>
            </p14:xfrm>
          </p:contentPart>
        </mc:Choice>
        <mc:Fallback xmlns="">
          <p:pic>
            <p:nvPicPr>
              <p:cNvPr id="208" name="Ink 207">
                <a:extLst>
                  <a:ext uri="{FF2B5EF4-FFF2-40B4-BE49-F238E27FC236}">
                    <a16:creationId xmlns:a16="http://schemas.microsoft.com/office/drawing/2014/main" id="{18A7FB6D-FCC0-5B3C-8A2F-7266BD7B341F}"/>
                  </a:ext>
                </a:extLst>
              </p:cNvPr>
              <p:cNvPicPr/>
              <p:nvPr/>
            </p:nvPicPr>
            <p:blipFill>
              <a:blip r:embed="rId6"/>
              <a:stretch>
                <a:fillRect/>
              </a:stretch>
            </p:blipFill>
            <p:spPr>
              <a:xfrm>
                <a:off x="512763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09" name="Ink 208">
                <a:extLst>
                  <a:ext uri="{FF2B5EF4-FFF2-40B4-BE49-F238E27FC236}">
                    <a16:creationId xmlns:a16="http://schemas.microsoft.com/office/drawing/2014/main" id="{2A836F5A-44A4-36BD-D1CA-6A21B385E1C6}"/>
                  </a:ext>
                </a:extLst>
              </p14:cNvPr>
              <p14:cNvContentPartPr/>
              <p14:nvPr/>
            </p14:nvContentPartPr>
            <p14:xfrm>
              <a:off x="5096315" y="1618633"/>
              <a:ext cx="360" cy="360"/>
            </p14:xfrm>
          </p:contentPart>
        </mc:Choice>
        <mc:Fallback xmlns="">
          <p:pic>
            <p:nvPicPr>
              <p:cNvPr id="209" name="Ink 208">
                <a:extLst>
                  <a:ext uri="{FF2B5EF4-FFF2-40B4-BE49-F238E27FC236}">
                    <a16:creationId xmlns:a16="http://schemas.microsoft.com/office/drawing/2014/main" id="{2A836F5A-44A4-36BD-D1CA-6A21B385E1C6}"/>
                  </a:ext>
                </a:extLst>
              </p:cNvPr>
              <p:cNvPicPr/>
              <p:nvPr/>
            </p:nvPicPr>
            <p:blipFill>
              <a:blip r:embed="rId6"/>
              <a:stretch>
                <a:fillRect/>
              </a:stretch>
            </p:blipFill>
            <p:spPr>
              <a:xfrm>
                <a:off x="500631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10" name="Ink 209">
                <a:extLst>
                  <a:ext uri="{FF2B5EF4-FFF2-40B4-BE49-F238E27FC236}">
                    <a16:creationId xmlns:a16="http://schemas.microsoft.com/office/drawing/2014/main" id="{1521EB30-DD28-45B2-A996-32E880BD5BA4}"/>
                  </a:ext>
                </a:extLst>
              </p14:cNvPr>
              <p14:cNvContentPartPr/>
              <p14:nvPr/>
            </p14:nvContentPartPr>
            <p14:xfrm>
              <a:off x="5073635" y="1625473"/>
              <a:ext cx="360" cy="360"/>
            </p14:xfrm>
          </p:contentPart>
        </mc:Choice>
        <mc:Fallback xmlns="">
          <p:pic>
            <p:nvPicPr>
              <p:cNvPr id="210" name="Ink 209">
                <a:extLst>
                  <a:ext uri="{FF2B5EF4-FFF2-40B4-BE49-F238E27FC236}">
                    <a16:creationId xmlns:a16="http://schemas.microsoft.com/office/drawing/2014/main" id="{1521EB30-DD28-45B2-A996-32E880BD5BA4}"/>
                  </a:ext>
                </a:extLst>
              </p:cNvPr>
              <p:cNvPicPr/>
              <p:nvPr/>
            </p:nvPicPr>
            <p:blipFill>
              <a:blip r:embed="rId6"/>
              <a:stretch>
                <a:fillRect/>
              </a:stretch>
            </p:blipFill>
            <p:spPr>
              <a:xfrm>
                <a:off x="4983635" y="144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11" name="Ink 210">
                <a:extLst>
                  <a:ext uri="{FF2B5EF4-FFF2-40B4-BE49-F238E27FC236}">
                    <a16:creationId xmlns:a16="http://schemas.microsoft.com/office/drawing/2014/main" id="{45C98339-E936-4F2B-5AE4-83ABB6B49D17}"/>
                  </a:ext>
                </a:extLst>
              </p14:cNvPr>
              <p14:cNvContentPartPr/>
              <p14:nvPr/>
            </p14:nvContentPartPr>
            <p14:xfrm>
              <a:off x="5043035" y="1626553"/>
              <a:ext cx="360" cy="360"/>
            </p14:xfrm>
          </p:contentPart>
        </mc:Choice>
        <mc:Fallback xmlns="">
          <p:pic>
            <p:nvPicPr>
              <p:cNvPr id="211" name="Ink 210">
                <a:extLst>
                  <a:ext uri="{FF2B5EF4-FFF2-40B4-BE49-F238E27FC236}">
                    <a16:creationId xmlns:a16="http://schemas.microsoft.com/office/drawing/2014/main" id="{45C98339-E936-4F2B-5AE4-83ABB6B49D17}"/>
                  </a:ext>
                </a:extLst>
              </p:cNvPr>
              <p:cNvPicPr/>
              <p:nvPr/>
            </p:nvPicPr>
            <p:blipFill>
              <a:blip r:embed="rId6"/>
              <a:stretch>
                <a:fillRect/>
              </a:stretch>
            </p:blipFill>
            <p:spPr>
              <a:xfrm>
                <a:off x="4953035" y="1446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12" name="Ink 211">
                <a:extLst>
                  <a:ext uri="{FF2B5EF4-FFF2-40B4-BE49-F238E27FC236}">
                    <a16:creationId xmlns:a16="http://schemas.microsoft.com/office/drawing/2014/main" id="{000190C8-6F1B-60E7-6879-D9D07CA7B035}"/>
                  </a:ext>
                </a:extLst>
              </p14:cNvPr>
              <p14:cNvContentPartPr/>
              <p14:nvPr/>
            </p14:nvContentPartPr>
            <p14:xfrm>
              <a:off x="4997315" y="1623313"/>
              <a:ext cx="360" cy="360"/>
            </p14:xfrm>
          </p:contentPart>
        </mc:Choice>
        <mc:Fallback xmlns="">
          <p:pic>
            <p:nvPicPr>
              <p:cNvPr id="212" name="Ink 211">
                <a:extLst>
                  <a:ext uri="{FF2B5EF4-FFF2-40B4-BE49-F238E27FC236}">
                    <a16:creationId xmlns:a16="http://schemas.microsoft.com/office/drawing/2014/main" id="{000190C8-6F1B-60E7-6879-D9D07CA7B035}"/>
                  </a:ext>
                </a:extLst>
              </p:cNvPr>
              <p:cNvPicPr/>
              <p:nvPr/>
            </p:nvPicPr>
            <p:blipFill>
              <a:blip r:embed="rId6"/>
              <a:stretch>
                <a:fillRect/>
              </a:stretch>
            </p:blipFill>
            <p:spPr>
              <a:xfrm>
                <a:off x="4907315" y="1443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13" name="Ink 212">
                <a:extLst>
                  <a:ext uri="{FF2B5EF4-FFF2-40B4-BE49-F238E27FC236}">
                    <a16:creationId xmlns:a16="http://schemas.microsoft.com/office/drawing/2014/main" id="{47132CB8-064E-E65B-67DD-880453A53E3A}"/>
                  </a:ext>
                </a:extLst>
              </p14:cNvPr>
              <p14:cNvContentPartPr/>
              <p14:nvPr/>
            </p14:nvContentPartPr>
            <p14:xfrm>
              <a:off x="5108195" y="1653913"/>
              <a:ext cx="360" cy="360"/>
            </p14:xfrm>
          </p:contentPart>
        </mc:Choice>
        <mc:Fallback xmlns="">
          <p:pic>
            <p:nvPicPr>
              <p:cNvPr id="213" name="Ink 212">
                <a:extLst>
                  <a:ext uri="{FF2B5EF4-FFF2-40B4-BE49-F238E27FC236}">
                    <a16:creationId xmlns:a16="http://schemas.microsoft.com/office/drawing/2014/main" id="{47132CB8-064E-E65B-67DD-880453A53E3A}"/>
                  </a:ext>
                </a:extLst>
              </p:cNvPr>
              <p:cNvPicPr/>
              <p:nvPr/>
            </p:nvPicPr>
            <p:blipFill>
              <a:blip r:embed="rId6"/>
              <a:stretch>
                <a:fillRect/>
              </a:stretch>
            </p:blipFill>
            <p:spPr>
              <a:xfrm>
                <a:off x="5018195" y="1473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14" name="Ink 213">
                <a:extLst>
                  <a:ext uri="{FF2B5EF4-FFF2-40B4-BE49-F238E27FC236}">
                    <a16:creationId xmlns:a16="http://schemas.microsoft.com/office/drawing/2014/main" id="{8ECE5016-737F-B1B3-8DE3-22BBF98E1755}"/>
                  </a:ext>
                </a:extLst>
              </p14:cNvPr>
              <p14:cNvContentPartPr/>
              <p14:nvPr/>
            </p14:nvContentPartPr>
            <p14:xfrm>
              <a:off x="5151035" y="1630153"/>
              <a:ext cx="69480" cy="10080"/>
            </p14:xfrm>
          </p:contentPart>
        </mc:Choice>
        <mc:Fallback xmlns="">
          <p:pic>
            <p:nvPicPr>
              <p:cNvPr id="214" name="Ink 213">
                <a:extLst>
                  <a:ext uri="{FF2B5EF4-FFF2-40B4-BE49-F238E27FC236}">
                    <a16:creationId xmlns:a16="http://schemas.microsoft.com/office/drawing/2014/main" id="{8ECE5016-737F-B1B3-8DE3-22BBF98E1755}"/>
                  </a:ext>
                </a:extLst>
              </p:cNvPr>
              <p:cNvPicPr/>
              <p:nvPr/>
            </p:nvPicPr>
            <p:blipFill>
              <a:blip r:embed="rId265"/>
              <a:stretch>
                <a:fillRect/>
              </a:stretch>
            </p:blipFill>
            <p:spPr>
              <a:xfrm>
                <a:off x="5061035" y="1450153"/>
                <a:ext cx="2491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15" name="Ink 214">
                <a:extLst>
                  <a:ext uri="{FF2B5EF4-FFF2-40B4-BE49-F238E27FC236}">
                    <a16:creationId xmlns:a16="http://schemas.microsoft.com/office/drawing/2014/main" id="{A2DCCB44-47CD-C385-E14E-0212E0BD5B11}"/>
                  </a:ext>
                </a:extLst>
              </p14:cNvPr>
              <p14:cNvContentPartPr/>
              <p14:nvPr/>
            </p14:nvContentPartPr>
            <p14:xfrm>
              <a:off x="5236355" y="1641313"/>
              <a:ext cx="360" cy="360"/>
            </p14:xfrm>
          </p:contentPart>
        </mc:Choice>
        <mc:Fallback xmlns="">
          <p:pic>
            <p:nvPicPr>
              <p:cNvPr id="215" name="Ink 214">
                <a:extLst>
                  <a:ext uri="{FF2B5EF4-FFF2-40B4-BE49-F238E27FC236}">
                    <a16:creationId xmlns:a16="http://schemas.microsoft.com/office/drawing/2014/main" id="{A2DCCB44-47CD-C385-E14E-0212E0BD5B11}"/>
                  </a:ext>
                </a:extLst>
              </p:cNvPr>
              <p:cNvPicPr/>
              <p:nvPr/>
            </p:nvPicPr>
            <p:blipFill>
              <a:blip r:embed="rId6"/>
              <a:stretch>
                <a:fillRect/>
              </a:stretch>
            </p:blipFill>
            <p:spPr>
              <a:xfrm>
                <a:off x="5146355" y="146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16" name="Ink 215">
                <a:extLst>
                  <a:ext uri="{FF2B5EF4-FFF2-40B4-BE49-F238E27FC236}">
                    <a16:creationId xmlns:a16="http://schemas.microsoft.com/office/drawing/2014/main" id="{1B05E7C2-2E58-9BBB-48B5-6BFBC2FB46BE}"/>
                  </a:ext>
                </a:extLst>
              </p14:cNvPr>
              <p14:cNvContentPartPr/>
              <p14:nvPr/>
            </p14:nvContentPartPr>
            <p14:xfrm>
              <a:off x="5256515" y="1644193"/>
              <a:ext cx="360" cy="360"/>
            </p14:xfrm>
          </p:contentPart>
        </mc:Choice>
        <mc:Fallback xmlns="">
          <p:pic>
            <p:nvPicPr>
              <p:cNvPr id="216" name="Ink 215">
                <a:extLst>
                  <a:ext uri="{FF2B5EF4-FFF2-40B4-BE49-F238E27FC236}">
                    <a16:creationId xmlns:a16="http://schemas.microsoft.com/office/drawing/2014/main" id="{1B05E7C2-2E58-9BBB-48B5-6BFBC2FB46BE}"/>
                  </a:ext>
                </a:extLst>
              </p:cNvPr>
              <p:cNvPicPr/>
              <p:nvPr/>
            </p:nvPicPr>
            <p:blipFill>
              <a:blip r:embed="rId6"/>
              <a:stretch>
                <a:fillRect/>
              </a:stretch>
            </p:blipFill>
            <p:spPr>
              <a:xfrm>
                <a:off x="5166515" y="146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17" name="Ink 216">
                <a:extLst>
                  <a:ext uri="{FF2B5EF4-FFF2-40B4-BE49-F238E27FC236}">
                    <a16:creationId xmlns:a16="http://schemas.microsoft.com/office/drawing/2014/main" id="{D3684025-26D3-0EF3-F1DE-8373C51413B6}"/>
                  </a:ext>
                </a:extLst>
              </p14:cNvPr>
              <p14:cNvContentPartPr/>
              <p14:nvPr/>
            </p14:nvContentPartPr>
            <p14:xfrm>
              <a:off x="5240675" y="1653553"/>
              <a:ext cx="360" cy="360"/>
            </p14:xfrm>
          </p:contentPart>
        </mc:Choice>
        <mc:Fallback xmlns="">
          <p:pic>
            <p:nvPicPr>
              <p:cNvPr id="217" name="Ink 216">
                <a:extLst>
                  <a:ext uri="{FF2B5EF4-FFF2-40B4-BE49-F238E27FC236}">
                    <a16:creationId xmlns:a16="http://schemas.microsoft.com/office/drawing/2014/main" id="{D3684025-26D3-0EF3-F1DE-8373C51413B6}"/>
                  </a:ext>
                </a:extLst>
              </p:cNvPr>
              <p:cNvPicPr/>
              <p:nvPr/>
            </p:nvPicPr>
            <p:blipFill>
              <a:blip r:embed="rId6"/>
              <a:stretch>
                <a:fillRect/>
              </a:stretch>
            </p:blipFill>
            <p:spPr>
              <a:xfrm>
                <a:off x="5150675" y="1473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18" name="Ink 217">
                <a:extLst>
                  <a:ext uri="{FF2B5EF4-FFF2-40B4-BE49-F238E27FC236}">
                    <a16:creationId xmlns:a16="http://schemas.microsoft.com/office/drawing/2014/main" id="{7D127CCE-38CC-828B-E7EA-A9361D324B53}"/>
                  </a:ext>
                </a:extLst>
              </p14:cNvPr>
              <p14:cNvContentPartPr/>
              <p14:nvPr/>
            </p14:nvContentPartPr>
            <p14:xfrm>
              <a:off x="5156075" y="1640953"/>
              <a:ext cx="360" cy="360"/>
            </p14:xfrm>
          </p:contentPart>
        </mc:Choice>
        <mc:Fallback xmlns="">
          <p:pic>
            <p:nvPicPr>
              <p:cNvPr id="218" name="Ink 217">
                <a:extLst>
                  <a:ext uri="{FF2B5EF4-FFF2-40B4-BE49-F238E27FC236}">
                    <a16:creationId xmlns:a16="http://schemas.microsoft.com/office/drawing/2014/main" id="{7D127CCE-38CC-828B-E7EA-A9361D324B53}"/>
                  </a:ext>
                </a:extLst>
              </p:cNvPr>
              <p:cNvPicPr/>
              <p:nvPr/>
            </p:nvPicPr>
            <p:blipFill>
              <a:blip r:embed="rId6"/>
              <a:stretch>
                <a:fillRect/>
              </a:stretch>
            </p:blipFill>
            <p:spPr>
              <a:xfrm>
                <a:off x="5066075" y="146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19" name="Ink 218">
                <a:extLst>
                  <a:ext uri="{FF2B5EF4-FFF2-40B4-BE49-F238E27FC236}">
                    <a16:creationId xmlns:a16="http://schemas.microsoft.com/office/drawing/2014/main" id="{FE6D21C0-517D-1A87-A1D7-6E9B032BA941}"/>
                  </a:ext>
                </a:extLst>
              </p14:cNvPr>
              <p14:cNvContentPartPr/>
              <p14:nvPr/>
            </p14:nvContentPartPr>
            <p14:xfrm>
              <a:off x="4901195" y="1653553"/>
              <a:ext cx="199080" cy="15480"/>
            </p14:xfrm>
          </p:contentPart>
        </mc:Choice>
        <mc:Fallback xmlns="">
          <p:pic>
            <p:nvPicPr>
              <p:cNvPr id="219" name="Ink 218">
                <a:extLst>
                  <a:ext uri="{FF2B5EF4-FFF2-40B4-BE49-F238E27FC236}">
                    <a16:creationId xmlns:a16="http://schemas.microsoft.com/office/drawing/2014/main" id="{FE6D21C0-517D-1A87-A1D7-6E9B032BA941}"/>
                  </a:ext>
                </a:extLst>
              </p:cNvPr>
              <p:cNvPicPr/>
              <p:nvPr/>
            </p:nvPicPr>
            <p:blipFill>
              <a:blip r:embed="rId271"/>
              <a:stretch>
                <a:fillRect/>
              </a:stretch>
            </p:blipFill>
            <p:spPr>
              <a:xfrm>
                <a:off x="4811195" y="1469267"/>
                <a:ext cx="378720" cy="383683"/>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20" name="Ink 219">
                <a:extLst>
                  <a:ext uri="{FF2B5EF4-FFF2-40B4-BE49-F238E27FC236}">
                    <a16:creationId xmlns:a16="http://schemas.microsoft.com/office/drawing/2014/main" id="{C7C0D2D0-507B-3D5C-6666-9DD28EBA4AA8}"/>
                  </a:ext>
                </a:extLst>
              </p14:cNvPr>
              <p14:cNvContentPartPr/>
              <p14:nvPr/>
            </p14:nvContentPartPr>
            <p14:xfrm>
              <a:off x="4868435" y="1659313"/>
              <a:ext cx="360" cy="360"/>
            </p14:xfrm>
          </p:contentPart>
        </mc:Choice>
        <mc:Fallback xmlns="">
          <p:pic>
            <p:nvPicPr>
              <p:cNvPr id="220" name="Ink 219">
                <a:extLst>
                  <a:ext uri="{FF2B5EF4-FFF2-40B4-BE49-F238E27FC236}">
                    <a16:creationId xmlns:a16="http://schemas.microsoft.com/office/drawing/2014/main" id="{C7C0D2D0-507B-3D5C-6666-9DD28EBA4AA8}"/>
                  </a:ext>
                </a:extLst>
              </p:cNvPr>
              <p:cNvPicPr/>
              <p:nvPr/>
            </p:nvPicPr>
            <p:blipFill>
              <a:blip r:embed="rId6"/>
              <a:stretch>
                <a:fillRect/>
              </a:stretch>
            </p:blipFill>
            <p:spPr>
              <a:xfrm>
                <a:off x="4778435" y="1479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21" name="Ink 220">
                <a:extLst>
                  <a:ext uri="{FF2B5EF4-FFF2-40B4-BE49-F238E27FC236}">
                    <a16:creationId xmlns:a16="http://schemas.microsoft.com/office/drawing/2014/main" id="{31F9462F-AD57-B248-07B9-E25419AB63AF}"/>
                  </a:ext>
                </a:extLst>
              </p14:cNvPr>
              <p14:cNvContentPartPr/>
              <p14:nvPr/>
            </p14:nvContentPartPr>
            <p14:xfrm>
              <a:off x="4865195" y="1666153"/>
              <a:ext cx="360" cy="360"/>
            </p14:xfrm>
          </p:contentPart>
        </mc:Choice>
        <mc:Fallback xmlns="">
          <p:pic>
            <p:nvPicPr>
              <p:cNvPr id="221" name="Ink 220">
                <a:extLst>
                  <a:ext uri="{FF2B5EF4-FFF2-40B4-BE49-F238E27FC236}">
                    <a16:creationId xmlns:a16="http://schemas.microsoft.com/office/drawing/2014/main" id="{31F9462F-AD57-B248-07B9-E25419AB63AF}"/>
                  </a:ext>
                </a:extLst>
              </p:cNvPr>
              <p:cNvPicPr/>
              <p:nvPr/>
            </p:nvPicPr>
            <p:blipFill>
              <a:blip r:embed="rId6"/>
              <a:stretch>
                <a:fillRect/>
              </a:stretch>
            </p:blipFill>
            <p:spPr>
              <a:xfrm>
                <a:off x="4775195" y="1486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22" name="Ink 221">
                <a:extLst>
                  <a:ext uri="{FF2B5EF4-FFF2-40B4-BE49-F238E27FC236}">
                    <a16:creationId xmlns:a16="http://schemas.microsoft.com/office/drawing/2014/main" id="{110F7B1D-0480-A6E6-B501-04ED30BB551C}"/>
                  </a:ext>
                </a:extLst>
              </p14:cNvPr>
              <p14:cNvContentPartPr/>
              <p14:nvPr/>
            </p14:nvContentPartPr>
            <p14:xfrm>
              <a:off x="4841795" y="1683433"/>
              <a:ext cx="360" cy="360"/>
            </p14:xfrm>
          </p:contentPart>
        </mc:Choice>
        <mc:Fallback xmlns="">
          <p:pic>
            <p:nvPicPr>
              <p:cNvPr id="222" name="Ink 221">
                <a:extLst>
                  <a:ext uri="{FF2B5EF4-FFF2-40B4-BE49-F238E27FC236}">
                    <a16:creationId xmlns:a16="http://schemas.microsoft.com/office/drawing/2014/main" id="{110F7B1D-0480-A6E6-B501-04ED30BB551C}"/>
                  </a:ext>
                </a:extLst>
              </p:cNvPr>
              <p:cNvPicPr/>
              <p:nvPr/>
            </p:nvPicPr>
            <p:blipFill>
              <a:blip r:embed="rId6"/>
              <a:stretch>
                <a:fillRect/>
              </a:stretch>
            </p:blipFill>
            <p:spPr>
              <a:xfrm>
                <a:off x="4751795" y="1503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23" name="Ink 222">
                <a:extLst>
                  <a:ext uri="{FF2B5EF4-FFF2-40B4-BE49-F238E27FC236}">
                    <a16:creationId xmlns:a16="http://schemas.microsoft.com/office/drawing/2014/main" id="{CD4D230B-00E0-9B38-ADF8-70A431D4F273}"/>
                  </a:ext>
                </a:extLst>
              </p14:cNvPr>
              <p14:cNvContentPartPr/>
              <p14:nvPr/>
            </p14:nvContentPartPr>
            <p14:xfrm>
              <a:off x="4815875" y="1741753"/>
              <a:ext cx="360" cy="360"/>
            </p14:xfrm>
          </p:contentPart>
        </mc:Choice>
        <mc:Fallback xmlns="">
          <p:pic>
            <p:nvPicPr>
              <p:cNvPr id="223" name="Ink 222">
                <a:extLst>
                  <a:ext uri="{FF2B5EF4-FFF2-40B4-BE49-F238E27FC236}">
                    <a16:creationId xmlns:a16="http://schemas.microsoft.com/office/drawing/2014/main" id="{CD4D230B-00E0-9B38-ADF8-70A431D4F273}"/>
                  </a:ext>
                </a:extLst>
              </p:cNvPr>
              <p:cNvPicPr/>
              <p:nvPr/>
            </p:nvPicPr>
            <p:blipFill>
              <a:blip r:embed="rId6"/>
              <a:stretch>
                <a:fillRect/>
              </a:stretch>
            </p:blipFill>
            <p:spPr>
              <a:xfrm>
                <a:off x="4725875" y="1561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24" name="Ink 223">
                <a:extLst>
                  <a:ext uri="{FF2B5EF4-FFF2-40B4-BE49-F238E27FC236}">
                    <a16:creationId xmlns:a16="http://schemas.microsoft.com/office/drawing/2014/main" id="{D77FE0F4-D31A-19FC-445D-B7236B11A099}"/>
                  </a:ext>
                </a:extLst>
              </p14:cNvPr>
              <p14:cNvContentPartPr/>
              <p14:nvPr/>
            </p14:nvContentPartPr>
            <p14:xfrm>
              <a:off x="4913795" y="1731673"/>
              <a:ext cx="360" cy="360"/>
            </p14:xfrm>
          </p:contentPart>
        </mc:Choice>
        <mc:Fallback xmlns="">
          <p:pic>
            <p:nvPicPr>
              <p:cNvPr id="224" name="Ink 223">
                <a:extLst>
                  <a:ext uri="{FF2B5EF4-FFF2-40B4-BE49-F238E27FC236}">
                    <a16:creationId xmlns:a16="http://schemas.microsoft.com/office/drawing/2014/main" id="{D77FE0F4-D31A-19FC-445D-B7236B11A099}"/>
                  </a:ext>
                </a:extLst>
              </p:cNvPr>
              <p:cNvPicPr/>
              <p:nvPr/>
            </p:nvPicPr>
            <p:blipFill>
              <a:blip r:embed="rId6"/>
              <a:stretch>
                <a:fillRect/>
              </a:stretch>
            </p:blipFill>
            <p:spPr>
              <a:xfrm>
                <a:off x="4823795" y="155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25" name="Ink 224">
                <a:extLst>
                  <a:ext uri="{FF2B5EF4-FFF2-40B4-BE49-F238E27FC236}">
                    <a16:creationId xmlns:a16="http://schemas.microsoft.com/office/drawing/2014/main" id="{D77CF56E-EDE9-CD4D-CA05-C6568B1EF0E6}"/>
                  </a:ext>
                </a:extLst>
              </p14:cNvPr>
              <p14:cNvContentPartPr/>
              <p14:nvPr/>
            </p14:nvContentPartPr>
            <p14:xfrm>
              <a:off x="4968875" y="1732033"/>
              <a:ext cx="360" cy="360"/>
            </p14:xfrm>
          </p:contentPart>
        </mc:Choice>
        <mc:Fallback xmlns="">
          <p:pic>
            <p:nvPicPr>
              <p:cNvPr id="225" name="Ink 224">
                <a:extLst>
                  <a:ext uri="{FF2B5EF4-FFF2-40B4-BE49-F238E27FC236}">
                    <a16:creationId xmlns:a16="http://schemas.microsoft.com/office/drawing/2014/main" id="{D77CF56E-EDE9-CD4D-CA05-C6568B1EF0E6}"/>
                  </a:ext>
                </a:extLst>
              </p:cNvPr>
              <p:cNvPicPr/>
              <p:nvPr/>
            </p:nvPicPr>
            <p:blipFill>
              <a:blip r:embed="rId6"/>
              <a:stretch>
                <a:fillRect/>
              </a:stretch>
            </p:blipFill>
            <p:spPr>
              <a:xfrm>
                <a:off x="4878875" y="155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26" name="Ink 225">
                <a:extLst>
                  <a:ext uri="{FF2B5EF4-FFF2-40B4-BE49-F238E27FC236}">
                    <a16:creationId xmlns:a16="http://schemas.microsoft.com/office/drawing/2014/main" id="{30AAFD3D-CD9A-6808-2263-373A8646E6FB}"/>
                  </a:ext>
                </a:extLst>
              </p14:cNvPr>
              <p14:cNvContentPartPr/>
              <p14:nvPr/>
            </p14:nvContentPartPr>
            <p14:xfrm>
              <a:off x="4972835" y="1736353"/>
              <a:ext cx="360" cy="360"/>
            </p14:xfrm>
          </p:contentPart>
        </mc:Choice>
        <mc:Fallback xmlns="">
          <p:pic>
            <p:nvPicPr>
              <p:cNvPr id="226" name="Ink 225">
                <a:extLst>
                  <a:ext uri="{FF2B5EF4-FFF2-40B4-BE49-F238E27FC236}">
                    <a16:creationId xmlns:a16="http://schemas.microsoft.com/office/drawing/2014/main" id="{30AAFD3D-CD9A-6808-2263-373A8646E6FB}"/>
                  </a:ext>
                </a:extLst>
              </p:cNvPr>
              <p:cNvPicPr/>
              <p:nvPr/>
            </p:nvPicPr>
            <p:blipFill>
              <a:blip r:embed="rId6"/>
              <a:stretch>
                <a:fillRect/>
              </a:stretch>
            </p:blipFill>
            <p:spPr>
              <a:xfrm>
                <a:off x="4882835" y="155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27" name="Ink 226">
                <a:extLst>
                  <a:ext uri="{FF2B5EF4-FFF2-40B4-BE49-F238E27FC236}">
                    <a16:creationId xmlns:a16="http://schemas.microsoft.com/office/drawing/2014/main" id="{6B289490-B6A8-4578-5A94-72EE1EEFCB2C}"/>
                  </a:ext>
                </a:extLst>
              </p14:cNvPr>
              <p14:cNvContentPartPr/>
              <p14:nvPr/>
            </p14:nvContentPartPr>
            <p14:xfrm>
              <a:off x="4882835" y="1738873"/>
              <a:ext cx="360" cy="360"/>
            </p14:xfrm>
          </p:contentPart>
        </mc:Choice>
        <mc:Fallback xmlns="">
          <p:pic>
            <p:nvPicPr>
              <p:cNvPr id="227" name="Ink 226">
                <a:extLst>
                  <a:ext uri="{FF2B5EF4-FFF2-40B4-BE49-F238E27FC236}">
                    <a16:creationId xmlns:a16="http://schemas.microsoft.com/office/drawing/2014/main" id="{6B289490-B6A8-4578-5A94-72EE1EEFCB2C}"/>
                  </a:ext>
                </a:extLst>
              </p:cNvPr>
              <p:cNvPicPr/>
              <p:nvPr/>
            </p:nvPicPr>
            <p:blipFill>
              <a:blip r:embed="rId6"/>
              <a:stretch>
                <a:fillRect/>
              </a:stretch>
            </p:blipFill>
            <p:spPr>
              <a:xfrm>
                <a:off x="4792835" y="155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28" name="Ink 227">
                <a:extLst>
                  <a:ext uri="{FF2B5EF4-FFF2-40B4-BE49-F238E27FC236}">
                    <a16:creationId xmlns:a16="http://schemas.microsoft.com/office/drawing/2014/main" id="{BE8B0E10-0A6D-461C-65AB-86FB6AF10CAE}"/>
                  </a:ext>
                </a:extLst>
              </p14:cNvPr>
              <p14:cNvContentPartPr/>
              <p14:nvPr/>
            </p14:nvContentPartPr>
            <p14:xfrm>
              <a:off x="4775195" y="1729873"/>
              <a:ext cx="360" cy="360"/>
            </p14:xfrm>
          </p:contentPart>
        </mc:Choice>
        <mc:Fallback xmlns="">
          <p:pic>
            <p:nvPicPr>
              <p:cNvPr id="228" name="Ink 227">
                <a:extLst>
                  <a:ext uri="{FF2B5EF4-FFF2-40B4-BE49-F238E27FC236}">
                    <a16:creationId xmlns:a16="http://schemas.microsoft.com/office/drawing/2014/main" id="{BE8B0E10-0A6D-461C-65AB-86FB6AF10CAE}"/>
                  </a:ext>
                </a:extLst>
              </p:cNvPr>
              <p:cNvPicPr/>
              <p:nvPr/>
            </p:nvPicPr>
            <p:blipFill>
              <a:blip r:embed="rId6"/>
              <a:stretch>
                <a:fillRect/>
              </a:stretch>
            </p:blipFill>
            <p:spPr>
              <a:xfrm>
                <a:off x="4685195" y="15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29" name="Ink 228">
                <a:extLst>
                  <a:ext uri="{FF2B5EF4-FFF2-40B4-BE49-F238E27FC236}">
                    <a16:creationId xmlns:a16="http://schemas.microsoft.com/office/drawing/2014/main" id="{4E2F53CE-FEFA-293B-2237-CE68D25642F9}"/>
                  </a:ext>
                </a:extLst>
              </p14:cNvPr>
              <p14:cNvContentPartPr/>
              <p14:nvPr/>
            </p14:nvContentPartPr>
            <p14:xfrm>
              <a:off x="4758995" y="1710073"/>
              <a:ext cx="360" cy="360"/>
            </p14:xfrm>
          </p:contentPart>
        </mc:Choice>
        <mc:Fallback xmlns="">
          <p:pic>
            <p:nvPicPr>
              <p:cNvPr id="229" name="Ink 228">
                <a:extLst>
                  <a:ext uri="{FF2B5EF4-FFF2-40B4-BE49-F238E27FC236}">
                    <a16:creationId xmlns:a16="http://schemas.microsoft.com/office/drawing/2014/main" id="{4E2F53CE-FEFA-293B-2237-CE68D25642F9}"/>
                  </a:ext>
                </a:extLst>
              </p:cNvPr>
              <p:cNvPicPr/>
              <p:nvPr/>
            </p:nvPicPr>
            <p:blipFill>
              <a:blip r:embed="rId6"/>
              <a:stretch>
                <a:fillRect/>
              </a:stretch>
            </p:blipFill>
            <p:spPr>
              <a:xfrm>
                <a:off x="4668995" y="1530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30" name="Ink 229">
                <a:extLst>
                  <a:ext uri="{FF2B5EF4-FFF2-40B4-BE49-F238E27FC236}">
                    <a16:creationId xmlns:a16="http://schemas.microsoft.com/office/drawing/2014/main" id="{EFD35968-B898-9D24-8156-C55D917B7BC3}"/>
                  </a:ext>
                </a:extLst>
              </p14:cNvPr>
              <p14:cNvContentPartPr/>
              <p14:nvPr/>
            </p14:nvContentPartPr>
            <p14:xfrm>
              <a:off x="4758995" y="1702513"/>
              <a:ext cx="360" cy="360"/>
            </p14:xfrm>
          </p:contentPart>
        </mc:Choice>
        <mc:Fallback xmlns="">
          <p:pic>
            <p:nvPicPr>
              <p:cNvPr id="230" name="Ink 229">
                <a:extLst>
                  <a:ext uri="{FF2B5EF4-FFF2-40B4-BE49-F238E27FC236}">
                    <a16:creationId xmlns:a16="http://schemas.microsoft.com/office/drawing/2014/main" id="{EFD35968-B898-9D24-8156-C55D917B7BC3}"/>
                  </a:ext>
                </a:extLst>
              </p:cNvPr>
              <p:cNvPicPr/>
              <p:nvPr/>
            </p:nvPicPr>
            <p:blipFill>
              <a:blip r:embed="rId6"/>
              <a:stretch>
                <a:fillRect/>
              </a:stretch>
            </p:blipFill>
            <p:spPr>
              <a:xfrm>
                <a:off x="4668995" y="152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31" name="Ink 230">
                <a:extLst>
                  <a:ext uri="{FF2B5EF4-FFF2-40B4-BE49-F238E27FC236}">
                    <a16:creationId xmlns:a16="http://schemas.microsoft.com/office/drawing/2014/main" id="{0FCE3298-B0C3-EEE9-15CE-829429ACE379}"/>
                  </a:ext>
                </a:extLst>
              </p14:cNvPr>
              <p14:cNvContentPartPr/>
              <p14:nvPr/>
            </p14:nvContentPartPr>
            <p14:xfrm>
              <a:off x="4708955" y="1698193"/>
              <a:ext cx="360" cy="360"/>
            </p14:xfrm>
          </p:contentPart>
        </mc:Choice>
        <mc:Fallback xmlns="">
          <p:pic>
            <p:nvPicPr>
              <p:cNvPr id="231" name="Ink 230">
                <a:extLst>
                  <a:ext uri="{FF2B5EF4-FFF2-40B4-BE49-F238E27FC236}">
                    <a16:creationId xmlns:a16="http://schemas.microsoft.com/office/drawing/2014/main" id="{0FCE3298-B0C3-EEE9-15CE-829429ACE379}"/>
                  </a:ext>
                </a:extLst>
              </p:cNvPr>
              <p:cNvPicPr/>
              <p:nvPr/>
            </p:nvPicPr>
            <p:blipFill>
              <a:blip r:embed="rId6"/>
              <a:stretch>
                <a:fillRect/>
              </a:stretch>
            </p:blipFill>
            <p:spPr>
              <a:xfrm>
                <a:off x="4618955" y="1518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32" name="Ink 231">
                <a:extLst>
                  <a:ext uri="{FF2B5EF4-FFF2-40B4-BE49-F238E27FC236}">
                    <a16:creationId xmlns:a16="http://schemas.microsoft.com/office/drawing/2014/main" id="{9F58FC2B-84D1-DD11-E34A-BFDAFDA91B31}"/>
                  </a:ext>
                </a:extLst>
              </p14:cNvPr>
              <p14:cNvContentPartPr/>
              <p14:nvPr/>
            </p14:nvContentPartPr>
            <p14:xfrm>
              <a:off x="4693115" y="1697113"/>
              <a:ext cx="360" cy="360"/>
            </p14:xfrm>
          </p:contentPart>
        </mc:Choice>
        <mc:Fallback xmlns="">
          <p:pic>
            <p:nvPicPr>
              <p:cNvPr id="232" name="Ink 231">
                <a:extLst>
                  <a:ext uri="{FF2B5EF4-FFF2-40B4-BE49-F238E27FC236}">
                    <a16:creationId xmlns:a16="http://schemas.microsoft.com/office/drawing/2014/main" id="{9F58FC2B-84D1-DD11-E34A-BFDAFDA91B31}"/>
                  </a:ext>
                </a:extLst>
              </p:cNvPr>
              <p:cNvPicPr/>
              <p:nvPr/>
            </p:nvPicPr>
            <p:blipFill>
              <a:blip r:embed="rId6"/>
              <a:stretch>
                <a:fillRect/>
              </a:stretch>
            </p:blipFill>
            <p:spPr>
              <a:xfrm>
                <a:off x="4603115" y="151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33" name="Ink 232">
                <a:extLst>
                  <a:ext uri="{FF2B5EF4-FFF2-40B4-BE49-F238E27FC236}">
                    <a16:creationId xmlns:a16="http://schemas.microsoft.com/office/drawing/2014/main" id="{8C27F35E-0E58-C816-D5CB-45D39C4629FE}"/>
                  </a:ext>
                </a:extLst>
              </p14:cNvPr>
              <p14:cNvContentPartPr/>
              <p14:nvPr/>
            </p14:nvContentPartPr>
            <p14:xfrm>
              <a:off x="4671515" y="1689193"/>
              <a:ext cx="360" cy="360"/>
            </p14:xfrm>
          </p:contentPart>
        </mc:Choice>
        <mc:Fallback xmlns="">
          <p:pic>
            <p:nvPicPr>
              <p:cNvPr id="233" name="Ink 232">
                <a:extLst>
                  <a:ext uri="{FF2B5EF4-FFF2-40B4-BE49-F238E27FC236}">
                    <a16:creationId xmlns:a16="http://schemas.microsoft.com/office/drawing/2014/main" id="{8C27F35E-0E58-C816-D5CB-45D39C4629FE}"/>
                  </a:ext>
                </a:extLst>
              </p:cNvPr>
              <p:cNvPicPr/>
              <p:nvPr/>
            </p:nvPicPr>
            <p:blipFill>
              <a:blip r:embed="rId6"/>
              <a:stretch>
                <a:fillRect/>
              </a:stretch>
            </p:blipFill>
            <p:spPr>
              <a:xfrm>
                <a:off x="4581515" y="150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34" name="Ink 233">
                <a:extLst>
                  <a:ext uri="{FF2B5EF4-FFF2-40B4-BE49-F238E27FC236}">
                    <a16:creationId xmlns:a16="http://schemas.microsoft.com/office/drawing/2014/main" id="{3818439A-9AE5-064D-FA31-97F7EE836D1B}"/>
                  </a:ext>
                </a:extLst>
              </p14:cNvPr>
              <p14:cNvContentPartPr/>
              <p14:nvPr/>
            </p14:nvContentPartPr>
            <p14:xfrm>
              <a:off x="4640915" y="1686673"/>
              <a:ext cx="360" cy="360"/>
            </p14:xfrm>
          </p:contentPart>
        </mc:Choice>
        <mc:Fallback xmlns="">
          <p:pic>
            <p:nvPicPr>
              <p:cNvPr id="234" name="Ink 233">
                <a:extLst>
                  <a:ext uri="{FF2B5EF4-FFF2-40B4-BE49-F238E27FC236}">
                    <a16:creationId xmlns:a16="http://schemas.microsoft.com/office/drawing/2014/main" id="{3818439A-9AE5-064D-FA31-97F7EE836D1B}"/>
                  </a:ext>
                </a:extLst>
              </p:cNvPr>
              <p:cNvPicPr/>
              <p:nvPr/>
            </p:nvPicPr>
            <p:blipFill>
              <a:blip r:embed="rId6"/>
              <a:stretch>
                <a:fillRect/>
              </a:stretch>
            </p:blipFill>
            <p:spPr>
              <a:xfrm>
                <a:off x="4550915" y="1506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35" name="Ink 234">
                <a:extLst>
                  <a:ext uri="{FF2B5EF4-FFF2-40B4-BE49-F238E27FC236}">
                    <a16:creationId xmlns:a16="http://schemas.microsoft.com/office/drawing/2014/main" id="{E97A1FF5-FCF2-CC31-C931-951ECF3DE8D5}"/>
                  </a:ext>
                </a:extLst>
              </p14:cNvPr>
              <p14:cNvContentPartPr/>
              <p14:nvPr/>
            </p14:nvContentPartPr>
            <p14:xfrm>
              <a:off x="4622915" y="1685593"/>
              <a:ext cx="360" cy="360"/>
            </p14:xfrm>
          </p:contentPart>
        </mc:Choice>
        <mc:Fallback xmlns="">
          <p:pic>
            <p:nvPicPr>
              <p:cNvPr id="235" name="Ink 234">
                <a:extLst>
                  <a:ext uri="{FF2B5EF4-FFF2-40B4-BE49-F238E27FC236}">
                    <a16:creationId xmlns:a16="http://schemas.microsoft.com/office/drawing/2014/main" id="{E97A1FF5-FCF2-CC31-C931-951ECF3DE8D5}"/>
                  </a:ext>
                </a:extLst>
              </p:cNvPr>
              <p:cNvPicPr/>
              <p:nvPr/>
            </p:nvPicPr>
            <p:blipFill>
              <a:blip r:embed="rId6"/>
              <a:stretch>
                <a:fillRect/>
              </a:stretch>
            </p:blipFill>
            <p:spPr>
              <a:xfrm>
                <a:off x="453291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36" name="Ink 235">
                <a:extLst>
                  <a:ext uri="{FF2B5EF4-FFF2-40B4-BE49-F238E27FC236}">
                    <a16:creationId xmlns:a16="http://schemas.microsoft.com/office/drawing/2014/main" id="{22B95F63-4128-51E0-151B-48B9B2212A29}"/>
                  </a:ext>
                </a:extLst>
              </p14:cNvPr>
              <p14:cNvContentPartPr/>
              <p14:nvPr/>
            </p14:nvContentPartPr>
            <p14:xfrm>
              <a:off x="4605635" y="1674073"/>
              <a:ext cx="360" cy="360"/>
            </p14:xfrm>
          </p:contentPart>
        </mc:Choice>
        <mc:Fallback xmlns="">
          <p:pic>
            <p:nvPicPr>
              <p:cNvPr id="236" name="Ink 235">
                <a:extLst>
                  <a:ext uri="{FF2B5EF4-FFF2-40B4-BE49-F238E27FC236}">
                    <a16:creationId xmlns:a16="http://schemas.microsoft.com/office/drawing/2014/main" id="{22B95F63-4128-51E0-151B-48B9B2212A29}"/>
                  </a:ext>
                </a:extLst>
              </p:cNvPr>
              <p:cNvPicPr/>
              <p:nvPr/>
            </p:nvPicPr>
            <p:blipFill>
              <a:blip r:embed="rId6"/>
              <a:stretch>
                <a:fillRect/>
              </a:stretch>
            </p:blipFill>
            <p:spPr>
              <a:xfrm>
                <a:off x="4515635" y="1494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37" name="Ink 236">
                <a:extLst>
                  <a:ext uri="{FF2B5EF4-FFF2-40B4-BE49-F238E27FC236}">
                    <a16:creationId xmlns:a16="http://schemas.microsoft.com/office/drawing/2014/main" id="{9D47A35C-D4BF-8466-C590-8D4D73FC79CE}"/>
                  </a:ext>
                </a:extLst>
              </p14:cNvPr>
              <p14:cNvContentPartPr/>
              <p14:nvPr/>
            </p14:nvContentPartPr>
            <p14:xfrm>
              <a:off x="4595555" y="1674073"/>
              <a:ext cx="360" cy="360"/>
            </p14:xfrm>
          </p:contentPart>
        </mc:Choice>
        <mc:Fallback xmlns="">
          <p:pic>
            <p:nvPicPr>
              <p:cNvPr id="237" name="Ink 236">
                <a:extLst>
                  <a:ext uri="{FF2B5EF4-FFF2-40B4-BE49-F238E27FC236}">
                    <a16:creationId xmlns:a16="http://schemas.microsoft.com/office/drawing/2014/main" id="{9D47A35C-D4BF-8466-C590-8D4D73FC79CE}"/>
                  </a:ext>
                </a:extLst>
              </p:cNvPr>
              <p:cNvPicPr/>
              <p:nvPr/>
            </p:nvPicPr>
            <p:blipFill>
              <a:blip r:embed="rId6"/>
              <a:stretch>
                <a:fillRect/>
              </a:stretch>
            </p:blipFill>
            <p:spPr>
              <a:xfrm>
                <a:off x="4505555" y="1494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38" name="Ink 237">
                <a:extLst>
                  <a:ext uri="{FF2B5EF4-FFF2-40B4-BE49-F238E27FC236}">
                    <a16:creationId xmlns:a16="http://schemas.microsoft.com/office/drawing/2014/main" id="{8830E193-779F-A4E6-B9A8-FB3B9315B102}"/>
                  </a:ext>
                </a:extLst>
              </p14:cNvPr>
              <p14:cNvContentPartPr/>
              <p14:nvPr/>
            </p14:nvContentPartPr>
            <p14:xfrm>
              <a:off x="4585115" y="1672993"/>
              <a:ext cx="360" cy="360"/>
            </p14:xfrm>
          </p:contentPart>
        </mc:Choice>
        <mc:Fallback xmlns="">
          <p:pic>
            <p:nvPicPr>
              <p:cNvPr id="238" name="Ink 237">
                <a:extLst>
                  <a:ext uri="{FF2B5EF4-FFF2-40B4-BE49-F238E27FC236}">
                    <a16:creationId xmlns:a16="http://schemas.microsoft.com/office/drawing/2014/main" id="{8830E193-779F-A4E6-B9A8-FB3B9315B102}"/>
                  </a:ext>
                </a:extLst>
              </p:cNvPr>
              <p:cNvPicPr/>
              <p:nvPr/>
            </p:nvPicPr>
            <p:blipFill>
              <a:blip r:embed="rId6"/>
              <a:stretch>
                <a:fillRect/>
              </a:stretch>
            </p:blipFill>
            <p:spPr>
              <a:xfrm>
                <a:off x="4495115" y="149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39" name="Ink 238">
                <a:extLst>
                  <a:ext uri="{FF2B5EF4-FFF2-40B4-BE49-F238E27FC236}">
                    <a16:creationId xmlns:a16="http://schemas.microsoft.com/office/drawing/2014/main" id="{518264B3-51F8-8801-C047-758E46207C9C}"/>
                  </a:ext>
                </a:extLst>
              </p14:cNvPr>
              <p14:cNvContentPartPr/>
              <p14:nvPr/>
            </p14:nvContentPartPr>
            <p14:xfrm>
              <a:off x="4572875" y="1668313"/>
              <a:ext cx="360" cy="360"/>
            </p14:xfrm>
          </p:contentPart>
        </mc:Choice>
        <mc:Fallback xmlns="">
          <p:pic>
            <p:nvPicPr>
              <p:cNvPr id="239" name="Ink 238">
                <a:extLst>
                  <a:ext uri="{FF2B5EF4-FFF2-40B4-BE49-F238E27FC236}">
                    <a16:creationId xmlns:a16="http://schemas.microsoft.com/office/drawing/2014/main" id="{518264B3-51F8-8801-C047-758E46207C9C}"/>
                  </a:ext>
                </a:extLst>
              </p:cNvPr>
              <p:cNvPicPr/>
              <p:nvPr/>
            </p:nvPicPr>
            <p:blipFill>
              <a:blip r:embed="rId6"/>
              <a:stretch>
                <a:fillRect/>
              </a:stretch>
            </p:blipFill>
            <p:spPr>
              <a:xfrm>
                <a:off x="4482875" y="1488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40" name="Ink 239">
                <a:extLst>
                  <a:ext uri="{FF2B5EF4-FFF2-40B4-BE49-F238E27FC236}">
                    <a16:creationId xmlns:a16="http://schemas.microsoft.com/office/drawing/2014/main" id="{1B82776F-0171-35DD-13CE-F18BD7EE0A83}"/>
                  </a:ext>
                </a:extLst>
              </p14:cNvPr>
              <p14:cNvContentPartPr/>
              <p14:nvPr/>
            </p14:nvContentPartPr>
            <p14:xfrm>
              <a:off x="4521395" y="1663273"/>
              <a:ext cx="360" cy="360"/>
            </p14:xfrm>
          </p:contentPart>
        </mc:Choice>
        <mc:Fallback xmlns="">
          <p:pic>
            <p:nvPicPr>
              <p:cNvPr id="240" name="Ink 239">
                <a:extLst>
                  <a:ext uri="{FF2B5EF4-FFF2-40B4-BE49-F238E27FC236}">
                    <a16:creationId xmlns:a16="http://schemas.microsoft.com/office/drawing/2014/main" id="{1B82776F-0171-35DD-13CE-F18BD7EE0A83}"/>
                  </a:ext>
                </a:extLst>
              </p:cNvPr>
              <p:cNvPicPr/>
              <p:nvPr/>
            </p:nvPicPr>
            <p:blipFill>
              <a:blip r:embed="rId6"/>
              <a:stretch>
                <a:fillRect/>
              </a:stretch>
            </p:blipFill>
            <p:spPr>
              <a:xfrm>
                <a:off x="4431395" y="1483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41" name="Ink 240">
                <a:extLst>
                  <a:ext uri="{FF2B5EF4-FFF2-40B4-BE49-F238E27FC236}">
                    <a16:creationId xmlns:a16="http://schemas.microsoft.com/office/drawing/2014/main" id="{59689568-1B25-5FBB-4727-F9627F238F50}"/>
                  </a:ext>
                </a:extLst>
              </p14:cNvPr>
              <p14:cNvContentPartPr/>
              <p14:nvPr/>
            </p14:nvContentPartPr>
            <p14:xfrm>
              <a:off x="4496195" y="1654993"/>
              <a:ext cx="360" cy="360"/>
            </p14:xfrm>
          </p:contentPart>
        </mc:Choice>
        <mc:Fallback xmlns="">
          <p:pic>
            <p:nvPicPr>
              <p:cNvPr id="241" name="Ink 240">
                <a:extLst>
                  <a:ext uri="{FF2B5EF4-FFF2-40B4-BE49-F238E27FC236}">
                    <a16:creationId xmlns:a16="http://schemas.microsoft.com/office/drawing/2014/main" id="{59689568-1B25-5FBB-4727-F9627F238F50}"/>
                  </a:ext>
                </a:extLst>
              </p:cNvPr>
              <p:cNvPicPr/>
              <p:nvPr/>
            </p:nvPicPr>
            <p:blipFill>
              <a:blip r:embed="rId6"/>
              <a:stretch>
                <a:fillRect/>
              </a:stretch>
            </p:blipFill>
            <p:spPr>
              <a:xfrm>
                <a:off x="4406195" y="1474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42" name="Ink 241">
                <a:extLst>
                  <a:ext uri="{FF2B5EF4-FFF2-40B4-BE49-F238E27FC236}">
                    <a16:creationId xmlns:a16="http://schemas.microsoft.com/office/drawing/2014/main" id="{593DF2AB-664D-2386-6DA6-E2126B2563C1}"/>
                  </a:ext>
                </a:extLst>
              </p14:cNvPr>
              <p14:cNvContentPartPr/>
              <p14:nvPr/>
            </p14:nvContentPartPr>
            <p14:xfrm>
              <a:off x="4488275" y="1649593"/>
              <a:ext cx="360" cy="360"/>
            </p14:xfrm>
          </p:contentPart>
        </mc:Choice>
        <mc:Fallback xmlns="">
          <p:pic>
            <p:nvPicPr>
              <p:cNvPr id="242" name="Ink 241">
                <a:extLst>
                  <a:ext uri="{FF2B5EF4-FFF2-40B4-BE49-F238E27FC236}">
                    <a16:creationId xmlns:a16="http://schemas.microsoft.com/office/drawing/2014/main" id="{593DF2AB-664D-2386-6DA6-E2126B2563C1}"/>
                  </a:ext>
                </a:extLst>
              </p:cNvPr>
              <p:cNvPicPr/>
              <p:nvPr/>
            </p:nvPicPr>
            <p:blipFill>
              <a:blip r:embed="rId6"/>
              <a:stretch>
                <a:fillRect/>
              </a:stretch>
            </p:blipFill>
            <p:spPr>
              <a:xfrm>
                <a:off x="4398275" y="146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43" name="Ink 242">
                <a:extLst>
                  <a:ext uri="{FF2B5EF4-FFF2-40B4-BE49-F238E27FC236}">
                    <a16:creationId xmlns:a16="http://schemas.microsoft.com/office/drawing/2014/main" id="{F84E878F-1652-0FB3-17FE-52C66BAD66F9}"/>
                  </a:ext>
                </a:extLst>
              </p14:cNvPr>
              <p14:cNvContentPartPr/>
              <p14:nvPr/>
            </p14:nvContentPartPr>
            <p14:xfrm>
              <a:off x="4471355" y="1648153"/>
              <a:ext cx="360" cy="360"/>
            </p14:xfrm>
          </p:contentPart>
        </mc:Choice>
        <mc:Fallback xmlns="">
          <p:pic>
            <p:nvPicPr>
              <p:cNvPr id="243" name="Ink 242">
                <a:extLst>
                  <a:ext uri="{FF2B5EF4-FFF2-40B4-BE49-F238E27FC236}">
                    <a16:creationId xmlns:a16="http://schemas.microsoft.com/office/drawing/2014/main" id="{F84E878F-1652-0FB3-17FE-52C66BAD66F9}"/>
                  </a:ext>
                </a:extLst>
              </p:cNvPr>
              <p:cNvPicPr/>
              <p:nvPr/>
            </p:nvPicPr>
            <p:blipFill>
              <a:blip r:embed="rId6"/>
              <a:stretch>
                <a:fillRect/>
              </a:stretch>
            </p:blipFill>
            <p:spPr>
              <a:xfrm>
                <a:off x="4381355" y="1468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44" name="Ink 243">
                <a:extLst>
                  <a:ext uri="{FF2B5EF4-FFF2-40B4-BE49-F238E27FC236}">
                    <a16:creationId xmlns:a16="http://schemas.microsoft.com/office/drawing/2014/main" id="{091F42D3-C720-F11A-857F-55CD2CB571C9}"/>
                  </a:ext>
                </a:extLst>
              </p14:cNvPr>
              <p14:cNvContentPartPr/>
              <p14:nvPr/>
            </p14:nvContentPartPr>
            <p14:xfrm>
              <a:off x="4457675" y="1649593"/>
              <a:ext cx="360" cy="360"/>
            </p14:xfrm>
          </p:contentPart>
        </mc:Choice>
        <mc:Fallback xmlns="">
          <p:pic>
            <p:nvPicPr>
              <p:cNvPr id="244" name="Ink 243">
                <a:extLst>
                  <a:ext uri="{FF2B5EF4-FFF2-40B4-BE49-F238E27FC236}">
                    <a16:creationId xmlns:a16="http://schemas.microsoft.com/office/drawing/2014/main" id="{091F42D3-C720-F11A-857F-55CD2CB571C9}"/>
                  </a:ext>
                </a:extLst>
              </p:cNvPr>
              <p:cNvPicPr/>
              <p:nvPr/>
            </p:nvPicPr>
            <p:blipFill>
              <a:blip r:embed="rId6"/>
              <a:stretch>
                <a:fillRect/>
              </a:stretch>
            </p:blipFill>
            <p:spPr>
              <a:xfrm>
                <a:off x="4367675" y="146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45" name="Ink 244">
                <a:extLst>
                  <a:ext uri="{FF2B5EF4-FFF2-40B4-BE49-F238E27FC236}">
                    <a16:creationId xmlns:a16="http://schemas.microsoft.com/office/drawing/2014/main" id="{75458E61-24BD-7298-2A43-D472C6427B34}"/>
                  </a:ext>
                </a:extLst>
              </p14:cNvPr>
              <p14:cNvContentPartPr/>
              <p14:nvPr/>
            </p14:nvContentPartPr>
            <p14:xfrm>
              <a:off x="4451915" y="1643833"/>
              <a:ext cx="360" cy="360"/>
            </p14:xfrm>
          </p:contentPart>
        </mc:Choice>
        <mc:Fallback xmlns="">
          <p:pic>
            <p:nvPicPr>
              <p:cNvPr id="245" name="Ink 244">
                <a:extLst>
                  <a:ext uri="{FF2B5EF4-FFF2-40B4-BE49-F238E27FC236}">
                    <a16:creationId xmlns:a16="http://schemas.microsoft.com/office/drawing/2014/main" id="{75458E61-24BD-7298-2A43-D472C6427B34}"/>
                  </a:ext>
                </a:extLst>
              </p:cNvPr>
              <p:cNvPicPr/>
              <p:nvPr/>
            </p:nvPicPr>
            <p:blipFill>
              <a:blip r:embed="rId6"/>
              <a:stretch>
                <a:fillRect/>
              </a:stretch>
            </p:blipFill>
            <p:spPr>
              <a:xfrm>
                <a:off x="436191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46" name="Ink 245">
                <a:extLst>
                  <a:ext uri="{FF2B5EF4-FFF2-40B4-BE49-F238E27FC236}">
                    <a16:creationId xmlns:a16="http://schemas.microsoft.com/office/drawing/2014/main" id="{F63A7749-F2E0-3401-A076-1E1A87E41C83}"/>
                  </a:ext>
                </a:extLst>
              </p14:cNvPr>
              <p14:cNvContentPartPr/>
              <p14:nvPr/>
            </p14:nvContentPartPr>
            <p14:xfrm>
              <a:off x="4431755" y="1638073"/>
              <a:ext cx="360" cy="360"/>
            </p14:xfrm>
          </p:contentPart>
        </mc:Choice>
        <mc:Fallback xmlns="">
          <p:pic>
            <p:nvPicPr>
              <p:cNvPr id="246" name="Ink 245">
                <a:extLst>
                  <a:ext uri="{FF2B5EF4-FFF2-40B4-BE49-F238E27FC236}">
                    <a16:creationId xmlns:a16="http://schemas.microsoft.com/office/drawing/2014/main" id="{F63A7749-F2E0-3401-A076-1E1A87E41C83}"/>
                  </a:ext>
                </a:extLst>
              </p:cNvPr>
              <p:cNvPicPr/>
              <p:nvPr/>
            </p:nvPicPr>
            <p:blipFill>
              <a:blip r:embed="rId6"/>
              <a:stretch>
                <a:fillRect/>
              </a:stretch>
            </p:blipFill>
            <p:spPr>
              <a:xfrm>
                <a:off x="4341755" y="1458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47" name="Ink 246">
                <a:extLst>
                  <a:ext uri="{FF2B5EF4-FFF2-40B4-BE49-F238E27FC236}">
                    <a16:creationId xmlns:a16="http://schemas.microsoft.com/office/drawing/2014/main" id="{80E65800-EE03-1D3B-80CC-2D39FE9531E6}"/>
                  </a:ext>
                </a:extLst>
              </p14:cNvPr>
              <p14:cNvContentPartPr/>
              <p14:nvPr/>
            </p14:nvContentPartPr>
            <p14:xfrm>
              <a:off x="4427075" y="1572193"/>
              <a:ext cx="360" cy="360"/>
            </p14:xfrm>
          </p:contentPart>
        </mc:Choice>
        <mc:Fallback xmlns="">
          <p:pic>
            <p:nvPicPr>
              <p:cNvPr id="247" name="Ink 246">
                <a:extLst>
                  <a:ext uri="{FF2B5EF4-FFF2-40B4-BE49-F238E27FC236}">
                    <a16:creationId xmlns:a16="http://schemas.microsoft.com/office/drawing/2014/main" id="{80E65800-EE03-1D3B-80CC-2D39FE9531E6}"/>
                  </a:ext>
                </a:extLst>
              </p:cNvPr>
              <p:cNvPicPr/>
              <p:nvPr/>
            </p:nvPicPr>
            <p:blipFill>
              <a:blip r:embed="rId6"/>
              <a:stretch>
                <a:fillRect/>
              </a:stretch>
            </p:blipFill>
            <p:spPr>
              <a:xfrm>
                <a:off x="4337075" y="1392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48" name="Ink 247">
                <a:extLst>
                  <a:ext uri="{FF2B5EF4-FFF2-40B4-BE49-F238E27FC236}">
                    <a16:creationId xmlns:a16="http://schemas.microsoft.com/office/drawing/2014/main" id="{00F951FA-08F9-02C3-A0C5-2B61CB503725}"/>
                  </a:ext>
                </a:extLst>
              </p14:cNvPr>
              <p14:cNvContentPartPr/>
              <p14:nvPr/>
            </p14:nvContentPartPr>
            <p14:xfrm>
              <a:off x="4410155" y="1553473"/>
              <a:ext cx="360" cy="360"/>
            </p14:xfrm>
          </p:contentPart>
        </mc:Choice>
        <mc:Fallback xmlns="">
          <p:pic>
            <p:nvPicPr>
              <p:cNvPr id="248" name="Ink 247">
                <a:extLst>
                  <a:ext uri="{FF2B5EF4-FFF2-40B4-BE49-F238E27FC236}">
                    <a16:creationId xmlns:a16="http://schemas.microsoft.com/office/drawing/2014/main" id="{00F951FA-08F9-02C3-A0C5-2B61CB503725}"/>
                  </a:ext>
                </a:extLst>
              </p:cNvPr>
              <p:cNvPicPr/>
              <p:nvPr/>
            </p:nvPicPr>
            <p:blipFill>
              <a:blip r:embed="rId6"/>
              <a:stretch>
                <a:fillRect/>
              </a:stretch>
            </p:blipFill>
            <p:spPr>
              <a:xfrm>
                <a:off x="4320155" y="1373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49" name="Ink 248">
                <a:extLst>
                  <a:ext uri="{FF2B5EF4-FFF2-40B4-BE49-F238E27FC236}">
                    <a16:creationId xmlns:a16="http://schemas.microsoft.com/office/drawing/2014/main" id="{D3455710-1292-8AE3-938E-695CB74988AE}"/>
                  </a:ext>
                </a:extLst>
              </p14:cNvPr>
              <p14:cNvContentPartPr/>
              <p14:nvPr/>
            </p14:nvContentPartPr>
            <p14:xfrm>
              <a:off x="4402235" y="1621153"/>
              <a:ext cx="360" cy="360"/>
            </p14:xfrm>
          </p:contentPart>
        </mc:Choice>
        <mc:Fallback xmlns="">
          <p:pic>
            <p:nvPicPr>
              <p:cNvPr id="249" name="Ink 248">
                <a:extLst>
                  <a:ext uri="{FF2B5EF4-FFF2-40B4-BE49-F238E27FC236}">
                    <a16:creationId xmlns:a16="http://schemas.microsoft.com/office/drawing/2014/main" id="{D3455710-1292-8AE3-938E-695CB74988AE}"/>
                  </a:ext>
                </a:extLst>
              </p:cNvPr>
              <p:cNvPicPr/>
              <p:nvPr/>
            </p:nvPicPr>
            <p:blipFill>
              <a:blip r:embed="rId6"/>
              <a:stretch>
                <a:fillRect/>
              </a:stretch>
            </p:blipFill>
            <p:spPr>
              <a:xfrm>
                <a:off x="4312235" y="1441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0" name="Ink 249">
                <a:extLst>
                  <a:ext uri="{FF2B5EF4-FFF2-40B4-BE49-F238E27FC236}">
                    <a16:creationId xmlns:a16="http://schemas.microsoft.com/office/drawing/2014/main" id="{7A9E3F41-4179-E504-99AE-D4009596B635}"/>
                  </a:ext>
                </a:extLst>
              </p14:cNvPr>
              <p14:cNvContentPartPr/>
              <p14:nvPr/>
            </p14:nvContentPartPr>
            <p14:xfrm>
              <a:off x="4401155" y="1627993"/>
              <a:ext cx="360" cy="360"/>
            </p14:xfrm>
          </p:contentPart>
        </mc:Choice>
        <mc:Fallback xmlns="">
          <p:pic>
            <p:nvPicPr>
              <p:cNvPr id="250" name="Ink 249">
                <a:extLst>
                  <a:ext uri="{FF2B5EF4-FFF2-40B4-BE49-F238E27FC236}">
                    <a16:creationId xmlns:a16="http://schemas.microsoft.com/office/drawing/2014/main" id="{7A9E3F41-4179-E504-99AE-D4009596B635}"/>
                  </a:ext>
                </a:extLst>
              </p:cNvPr>
              <p:cNvPicPr/>
              <p:nvPr/>
            </p:nvPicPr>
            <p:blipFill>
              <a:blip r:embed="rId6"/>
              <a:stretch>
                <a:fillRect/>
              </a:stretch>
            </p:blipFill>
            <p:spPr>
              <a:xfrm>
                <a:off x="4311155" y="1447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51" name="Ink 250">
                <a:extLst>
                  <a:ext uri="{FF2B5EF4-FFF2-40B4-BE49-F238E27FC236}">
                    <a16:creationId xmlns:a16="http://schemas.microsoft.com/office/drawing/2014/main" id="{7713B69A-F523-7295-C421-7025BCA6FAB0}"/>
                  </a:ext>
                </a:extLst>
              </p14:cNvPr>
              <p14:cNvContentPartPr/>
              <p14:nvPr/>
            </p14:nvContentPartPr>
            <p14:xfrm>
              <a:off x="4405475" y="1625833"/>
              <a:ext cx="360" cy="360"/>
            </p14:xfrm>
          </p:contentPart>
        </mc:Choice>
        <mc:Fallback xmlns="">
          <p:pic>
            <p:nvPicPr>
              <p:cNvPr id="251" name="Ink 250">
                <a:extLst>
                  <a:ext uri="{FF2B5EF4-FFF2-40B4-BE49-F238E27FC236}">
                    <a16:creationId xmlns:a16="http://schemas.microsoft.com/office/drawing/2014/main" id="{7713B69A-F523-7295-C421-7025BCA6FAB0}"/>
                  </a:ext>
                </a:extLst>
              </p:cNvPr>
              <p:cNvPicPr/>
              <p:nvPr/>
            </p:nvPicPr>
            <p:blipFill>
              <a:blip r:embed="rId6"/>
              <a:stretch>
                <a:fillRect/>
              </a:stretch>
            </p:blipFill>
            <p:spPr>
              <a:xfrm>
                <a:off x="4315475" y="1445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52" name="Ink 251">
                <a:extLst>
                  <a:ext uri="{FF2B5EF4-FFF2-40B4-BE49-F238E27FC236}">
                    <a16:creationId xmlns:a16="http://schemas.microsoft.com/office/drawing/2014/main" id="{0A56B39E-CDB4-830C-7AF8-717AD4A6F193}"/>
                  </a:ext>
                </a:extLst>
              </p14:cNvPr>
              <p14:cNvContentPartPr/>
              <p14:nvPr/>
            </p14:nvContentPartPr>
            <p14:xfrm>
              <a:off x="4411235" y="1578673"/>
              <a:ext cx="360" cy="360"/>
            </p14:xfrm>
          </p:contentPart>
        </mc:Choice>
        <mc:Fallback xmlns="">
          <p:pic>
            <p:nvPicPr>
              <p:cNvPr id="252" name="Ink 251">
                <a:extLst>
                  <a:ext uri="{FF2B5EF4-FFF2-40B4-BE49-F238E27FC236}">
                    <a16:creationId xmlns:a16="http://schemas.microsoft.com/office/drawing/2014/main" id="{0A56B39E-CDB4-830C-7AF8-717AD4A6F193}"/>
                  </a:ext>
                </a:extLst>
              </p:cNvPr>
              <p:cNvPicPr/>
              <p:nvPr/>
            </p:nvPicPr>
            <p:blipFill>
              <a:blip r:embed="rId6"/>
              <a:stretch>
                <a:fillRect/>
              </a:stretch>
            </p:blipFill>
            <p:spPr>
              <a:xfrm>
                <a:off x="4321235" y="1398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53" name="Ink 252">
                <a:extLst>
                  <a:ext uri="{FF2B5EF4-FFF2-40B4-BE49-F238E27FC236}">
                    <a16:creationId xmlns:a16="http://schemas.microsoft.com/office/drawing/2014/main" id="{2B308801-D018-68F2-A587-E37A25539B48}"/>
                  </a:ext>
                </a:extLst>
              </p14:cNvPr>
              <p14:cNvContentPartPr/>
              <p14:nvPr/>
            </p14:nvContentPartPr>
            <p14:xfrm>
              <a:off x="4392875" y="1561033"/>
              <a:ext cx="360" cy="360"/>
            </p14:xfrm>
          </p:contentPart>
        </mc:Choice>
        <mc:Fallback xmlns="">
          <p:pic>
            <p:nvPicPr>
              <p:cNvPr id="253" name="Ink 252">
                <a:extLst>
                  <a:ext uri="{FF2B5EF4-FFF2-40B4-BE49-F238E27FC236}">
                    <a16:creationId xmlns:a16="http://schemas.microsoft.com/office/drawing/2014/main" id="{2B308801-D018-68F2-A587-E37A25539B48}"/>
                  </a:ext>
                </a:extLst>
              </p:cNvPr>
              <p:cNvPicPr/>
              <p:nvPr/>
            </p:nvPicPr>
            <p:blipFill>
              <a:blip r:embed="rId6"/>
              <a:stretch>
                <a:fillRect/>
              </a:stretch>
            </p:blipFill>
            <p:spPr>
              <a:xfrm>
                <a:off x="4302875" y="138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54" name="Ink 253">
                <a:extLst>
                  <a:ext uri="{FF2B5EF4-FFF2-40B4-BE49-F238E27FC236}">
                    <a16:creationId xmlns:a16="http://schemas.microsoft.com/office/drawing/2014/main" id="{46727615-E37D-5B90-82CA-02BDF29534AB}"/>
                  </a:ext>
                </a:extLst>
              </p14:cNvPr>
              <p14:cNvContentPartPr/>
              <p14:nvPr/>
            </p14:nvContentPartPr>
            <p14:xfrm>
              <a:off x="3089315" y="1744993"/>
              <a:ext cx="360" cy="360"/>
            </p14:xfrm>
          </p:contentPart>
        </mc:Choice>
        <mc:Fallback xmlns="">
          <p:pic>
            <p:nvPicPr>
              <p:cNvPr id="254" name="Ink 253">
                <a:extLst>
                  <a:ext uri="{FF2B5EF4-FFF2-40B4-BE49-F238E27FC236}">
                    <a16:creationId xmlns:a16="http://schemas.microsoft.com/office/drawing/2014/main" id="{46727615-E37D-5B90-82CA-02BDF29534AB}"/>
                  </a:ext>
                </a:extLst>
              </p:cNvPr>
              <p:cNvPicPr/>
              <p:nvPr/>
            </p:nvPicPr>
            <p:blipFill>
              <a:blip r:embed="rId6"/>
              <a:stretch>
                <a:fillRect/>
              </a:stretch>
            </p:blipFill>
            <p:spPr>
              <a:xfrm>
                <a:off x="2999315" y="1564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55" name="Ink 254">
                <a:extLst>
                  <a:ext uri="{FF2B5EF4-FFF2-40B4-BE49-F238E27FC236}">
                    <a16:creationId xmlns:a16="http://schemas.microsoft.com/office/drawing/2014/main" id="{D5506A2F-A7C8-01FF-1D5A-96583A154C1D}"/>
                  </a:ext>
                </a:extLst>
              </p14:cNvPr>
              <p14:cNvContentPartPr/>
              <p14:nvPr/>
            </p14:nvContentPartPr>
            <p14:xfrm>
              <a:off x="3018035" y="1735993"/>
              <a:ext cx="360" cy="360"/>
            </p14:xfrm>
          </p:contentPart>
        </mc:Choice>
        <mc:Fallback xmlns="">
          <p:pic>
            <p:nvPicPr>
              <p:cNvPr id="255" name="Ink 254">
                <a:extLst>
                  <a:ext uri="{FF2B5EF4-FFF2-40B4-BE49-F238E27FC236}">
                    <a16:creationId xmlns:a16="http://schemas.microsoft.com/office/drawing/2014/main" id="{D5506A2F-A7C8-01FF-1D5A-96583A154C1D}"/>
                  </a:ext>
                </a:extLst>
              </p:cNvPr>
              <p:cNvPicPr/>
              <p:nvPr/>
            </p:nvPicPr>
            <p:blipFill>
              <a:blip r:embed="rId6"/>
              <a:stretch>
                <a:fillRect/>
              </a:stretch>
            </p:blipFill>
            <p:spPr>
              <a:xfrm>
                <a:off x="2928035" y="15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56" name="Ink 255">
                <a:extLst>
                  <a:ext uri="{FF2B5EF4-FFF2-40B4-BE49-F238E27FC236}">
                    <a16:creationId xmlns:a16="http://schemas.microsoft.com/office/drawing/2014/main" id="{D345DAA3-0B80-8F72-CE2F-2B9C5C1A244D}"/>
                  </a:ext>
                </a:extLst>
              </p14:cNvPr>
              <p14:cNvContentPartPr/>
              <p14:nvPr/>
            </p14:nvContentPartPr>
            <p14:xfrm>
              <a:off x="3009035" y="1730953"/>
              <a:ext cx="360" cy="360"/>
            </p14:xfrm>
          </p:contentPart>
        </mc:Choice>
        <mc:Fallback xmlns="">
          <p:pic>
            <p:nvPicPr>
              <p:cNvPr id="256" name="Ink 255">
                <a:extLst>
                  <a:ext uri="{FF2B5EF4-FFF2-40B4-BE49-F238E27FC236}">
                    <a16:creationId xmlns:a16="http://schemas.microsoft.com/office/drawing/2014/main" id="{D345DAA3-0B80-8F72-CE2F-2B9C5C1A244D}"/>
                  </a:ext>
                </a:extLst>
              </p:cNvPr>
              <p:cNvPicPr/>
              <p:nvPr/>
            </p:nvPicPr>
            <p:blipFill>
              <a:blip r:embed="rId6"/>
              <a:stretch>
                <a:fillRect/>
              </a:stretch>
            </p:blipFill>
            <p:spPr>
              <a:xfrm>
                <a:off x="2919035" y="155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57" name="Ink 256">
                <a:extLst>
                  <a:ext uri="{FF2B5EF4-FFF2-40B4-BE49-F238E27FC236}">
                    <a16:creationId xmlns:a16="http://schemas.microsoft.com/office/drawing/2014/main" id="{E087A2B8-CC1B-20F2-B83F-24F85A8A9CF1}"/>
                  </a:ext>
                </a:extLst>
              </p14:cNvPr>
              <p14:cNvContentPartPr/>
              <p14:nvPr/>
            </p14:nvContentPartPr>
            <p14:xfrm>
              <a:off x="3000035" y="1722673"/>
              <a:ext cx="360" cy="360"/>
            </p14:xfrm>
          </p:contentPart>
        </mc:Choice>
        <mc:Fallback xmlns="">
          <p:pic>
            <p:nvPicPr>
              <p:cNvPr id="257" name="Ink 256">
                <a:extLst>
                  <a:ext uri="{FF2B5EF4-FFF2-40B4-BE49-F238E27FC236}">
                    <a16:creationId xmlns:a16="http://schemas.microsoft.com/office/drawing/2014/main" id="{E087A2B8-CC1B-20F2-B83F-24F85A8A9CF1}"/>
                  </a:ext>
                </a:extLst>
              </p:cNvPr>
              <p:cNvPicPr/>
              <p:nvPr/>
            </p:nvPicPr>
            <p:blipFill>
              <a:blip r:embed="rId6"/>
              <a:stretch>
                <a:fillRect/>
              </a:stretch>
            </p:blipFill>
            <p:spPr>
              <a:xfrm>
                <a:off x="2910035" y="1542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58" name="Ink 257">
                <a:extLst>
                  <a:ext uri="{FF2B5EF4-FFF2-40B4-BE49-F238E27FC236}">
                    <a16:creationId xmlns:a16="http://schemas.microsoft.com/office/drawing/2014/main" id="{A2E25B90-72E0-F0D9-137F-01706AA470CA}"/>
                  </a:ext>
                </a:extLst>
              </p14:cNvPr>
              <p14:cNvContentPartPr/>
              <p14:nvPr/>
            </p14:nvContentPartPr>
            <p14:xfrm>
              <a:off x="3006515" y="1691713"/>
              <a:ext cx="360" cy="360"/>
            </p14:xfrm>
          </p:contentPart>
        </mc:Choice>
        <mc:Fallback xmlns="">
          <p:pic>
            <p:nvPicPr>
              <p:cNvPr id="258" name="Ink 257">
                <a:extLst>
                  <a:ext uri="{FF2B5EF4-FFF2-40B4-BE49-F238E27FC236}">
                    <a16:creationId xmlns:a16="http://schemas.microsoft.com/office/drawing/2014/main" id="{A2E25B90-72E0-F0D9-137F-01706AA470CA}"/>
                  </a:ext>
                </a:extLst>
              </p:cNvPr>
              <p:cNvPicPr/>
              <p:nvPr/>
            </p:nvPicPr>
            <p:blipFill>
              <a:blip r:embed="rId6"/>
              <a:stretch>
                <a:fillRect/>
              </a:stretch>
            </p:blipFill>
            <p:spPr>
              <a:xfrm>
                <a:off x="2916515" y="151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59" name="Ink 258">
                <a:extLst>
                  <a:ext uri="{FF2B5EF4-FFF2-40B4-BE49-F238E27FC236}">
                    <a16:creationId xmlns:a16="http://schemas.microsoft.com/office/drawing/2014/main" id="{B77D07A7-7346-ECC6-10E1-801F0AB2C528}"/>
                  </a:ext>
                </a:extLst>
              </p14:cNvPr>
              <p14:cNvContentPartPr/>
              <p14:nvPr/>
            </p14:nvContentPartPr>
            <p14:xfrm>
              <a:off x="3027035" y="1683793"/>
              <a:ext cx="360" cy="360"/>
            </p14:xfrm>
          </p:contentPart>
        </mc:Choice>
        <mc:Fallback xmlns="">
          <p:pic>
            <p:nvPicPr>
              <p:cNvPr id="259" name="Ink 258">
                <a:extLst>
                  <a:ext uri="{FF2B5EF4-FFF2-40B4-BE49-F238E27FC236}">
                    <a16:creationId xmlns:a16="http://schemas.microsoft.com/office/drawing/2014/main" id="{B77D07A7-7346-ECC6-10E1-801F0AB2C528}"/>
                  </a:ext>
                </a:extLst>
              </p:cNvPr>
              <p:cNvPicPr/>
              <p:nvPr/>
            </p:nvPicPr>
            <p:blipFill>
              <a:blip r:embed="rId6"/>
              <a:stretch>
                <a:fillRect/>
              </a:stretch>
            </p:blipFill>
            <p:spPr>
              <a:xfrm>
                <a:off x="293703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60" name="Ink 259">
                <a:extLst>
                  <a:ext uri="{FF2B5EF4-FFF2-40B4-BE49-F238E27FC236}">
                    <a16:creationId xmlns:a16="http://schemas.microsoft.com/office/drawing/2014/main" id="{89C688EE-560E-45DD-570A-3EBD01B4C6C2}"/>
                  </a:ext>
                </a:extLst>
              </p14:cNvPr>
              <p14:cNvContentPartPr/>
              <p14:nvPr/>
            </p14:nvContentPartPr>
            <p14:xfrm>
              <a:off x="3048635" y="1676233"/>
              <a:ext cx="360" cy="360"/>
            </p14:xfrm>
          </p:contentPart>
        </mc:Choice>
        <mc:Fallback xmlns="">
          <p:pic>
            <p:nvPicPr>
              <p:cNvPr id="260" name="Ink 259">
                <a:extLst>
                  <a:ext uri="{FF2B5EF4-FFF2-40B4-BE49-F238E27FC236}">
                    <a16:creationId xmlns:a16="http://schemas.microsoft.com/office/drawing/2014/main" id="{89C688EE-560E-45DD-570A-3EBD01B4C6C2}"/>
                  </a:ext>
                </a:extLst>
              </p:cNvPr>
              <p:cNvPicPr/>
              <p:nvPr/>
            </p:nvPicPr>
            <p:blipFill>
              <a:blip r:embed="rId6"/>
              <a:stretch>
                <a:fillRect/>
              </a:stretch>
            </p:blipFill>
            <p:spPr>
              <a:xfrm>
                <a:off x="2958635" y="149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61" name="Ink 260">
                <a:extLst>
                  <a:ext uri="{FF2B5EF4-FFF2-40B4-BE49-F238E27FC236}">
                    <a16:creationId xmlns:a16="http://schemas.microsoft.com/office/drawing/2014/main" id="{63D5A295-D692-54C1-91F2-2558529876BC}"/>
                  </a:ext>
                </a:extLst>
              </p14:cNvPr>
              <p14:cNvContentPartPr/>
              <p14:nvPr/>
            </p14:nvContentPartPr>
            <p14:xfrm>
              <a:off x="3118115" y="1674793"/>
              <a:ext cx="360" cy="360"/>
            </p14:xfrm>
          </p:contentPart>
        </mc:Choice>
        <mc:Fallback xmlns="">
          <p:pic>
            <p:nvPicPr>
              <p:cNvPr id="261" name="Ink 260">
                <a:extLst>
                  <a:ext uri="{FF2B5EF4-FFF2-40B4-BE49-F238E27FC236}">
                    <a16:creationId xmlns:a16="http://schemas.microsoft.com/office/drawing/2014/main" id="{63D5A295-D692-54C1-91F2-2558529876BC}"/>
                  </a:ext>
                </a:extLst>
              </p:cNvPr>
              <p:cNvPicPr/>
              <p:nvPr/>
            </p:nvPicPr>
            <p:blipFill>
              <a:blip r:embed="rId6"/>
              <a:stretch>
                <a:fillRect/>
              </a:stretch>
            </p:blipFill>
            <p:spPr>
              <a:xfrm>
                <a:off x="3028115" y="149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62" name="Ink 261">
                <a:extLst>
                  <a:ext uri="{FF2B5EF4-FFF2-40B4-BE49-F238E27FC236}">
                    <a16:creationId xmlns:a16="http://schemas.microsoft.com/office/drawing/2014/main" id="{6E78B9F4-C49C-17FE-5381-33ECAC27A587}"/>
                  </a:ext>
                </a:extLst>
              </p14:cNvPr>
              <p14:cNvContentPartPr/>
              <p14:nvPr/>
            </p14:nvContentPartPr>
            <p14:xfrm>
              <a:off x="3130715" y="1672273"/>
              <a:ext cx="360" cy="360"/>
            </p14:xfrm>
          </p:contentPart>
        </mc:Choice>
        <mc:Fallback xmlns="">
          <p:pic>
            <p:nvPicPr>
              <p:cNvPr id="262" name="Ink 261">
                <a:extLst>
                  <a:ext uri="{FF2B5EF4-FFF2-40B4-BE49-F238E27FC236}">
                    <a16:creationId xmlns:a16="http://schemas.microsoft.com/office/drawing/2014/main" id="{6E78B9F4-C49C-17FE-5381-33ECAC27A587}"/>
                  </a:ext>
                </a:extLst>
              </p:cNvPr>
              <p:cNvPicPr/>
              <p:nvPr/>
            </p:nvPicPr>
            <p:blipFill>
              <a:blip r:embed="rId6"/>
              <a:stretch>
                <a:fillRect/>
              </a:stretch>
            </p:blipFill>
            <p:spPr>
              <a:xfrm>
                <a:off x="3040715" y="1492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63" name="Ink 262">
                <a:extLst>
                  <a:ext uri="{FF2B5EF4-FFF2-40B4-BE49-F238E27FC236}">
                    <a16:creationId xmlns:a16="http://schemas.microsoft.com/office/drawing/2014/main" id="{4A0B7A0F-5FAF-89F3-F81F-0B2C03832B06}"/>
                  </a:ext>
                </a:extLst>
              </p14:cNvPr>
              <p14:cNvContentPartPr/>
              <p14:nvPr/>
            </p14:nvContentPartPr>
            <p14:xfrm>
              <a:off x="3149795" y="1655353"/>
              <a:ext cx="360" cy="360"/>
            </p14:xfrm>
          </p:contentPart>
        </mc:Choice>
        <mc:Fallback xmlns="">
          <p:pic>
            <p:nvPicPr>
              <p:cNvPr id="263" name="Ink 262">
                <a:extLst>
                  <a:ext uri="{FF2B5EF4-FFF2-40B4-BE49-F238E27FC236}">
                    <a16:creationId xmlns:a16="http://schemas.microsoft.com/office/drawing/2014/main" id="{4A0B7A0F-5FAF-89F3-F81F-0B2C03832B06}"/>
                  </a:ext>
                </a:extLst>
              </p:cNvPr>
              <p:cNvPicPr/>
              <p:nvPr/>
            </p:nvPicPr>
            <p:blipFill>
              <a:blip r:embed="rId6"/>
              <a:stretch>
                <a:fillRect/>
              </a:stretch>
            </p:blipFill>
            <p:spPr>
              <a:xfrm>
                <a:off x="3059795" y="147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64" name="Ink 263">
                <a:extLst>
                  <a:ext uri="{FF2B5EF4-FFF2-40B4-BE49-F238E27FC236}">
                    <a16:creationId xmlns:a16="http://schemas.microsoft.com/office/drawing/2014/main" id="{BBF60915-D46E-85F4-E996-F0EEB23F8E4D}"/>
                  </a:ext>
                </a:extLst>
              </p14:cNvPr>
              <p14:cNvContentPartPr/>
              <p14:nvPr/>
            </p14:nvContentPartPr>
            <p14:xfrm>
              <a:off x="3181115" y="1654273"/>
              <a:ext cx="360" cy="360"/>
            </p14:xfrm>
          </p:contentPart>
        </mc:Choice>
        <mc:Fallback xmlns="">
          <p:pic>
            <p:nvPicPr>
              <p:cNvPr id="264" name="Ink 263">
                <a:extLst>
                  <a:ext uri="{FF2B5EF4-FFF2-40B4-BE49-F238E27FC236}">
                    <a16:creationId xmlns:a16="http://schemas.microsoft.com/office/drawing/2014/main" id="{BBF60915-D46E-85F4-E996-F0EEB23F8E4D}"/>
                  </a:ext>
                </a:extLst>
              </p:cNvPr>
              <p:cNvPicPr/>
              <p:nvPr/>
            </p:nvPicPr>
            <p:blipFill>
              <a:blip r:embed="rId6"/>
              <a:stretch>
                <a:fillRect/>
              </a:stretch>
            </p:blipFill>
            <p:spPr>
              <a:xfrm>
                <a:off x="3091115" y="147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65" name="Ink 264">
                <a:extLst>
                  <a:ext uri="{FF2B5EF4-FFF2-40B4-BE49-F238E27FC236}">
                    <a16:creationId xmlns:a16="http://schemas.microsoft.com/office/drawing/2014/main" id="{05BF50BC-0F6F-4F1C-1D45-9D7A4BA9BA63}"/>
                  </a:ext>
                </a:extLst>
              </p14:cNvPr>
              <p14:cNvContentPartPr/>
              <p14:nvPr/>
            </p14:nvContentPartPr>
            <p14:xfrm>
              <a:off x="3223235" y="1656433"/>
              <a:ext cx="360" cy="360"/>
            </p14:xfrm>
          </p:contentPart>
        </mc:Choice>
        <mc:Fallback xmlns="">
          <p:pic>
            <p:nvPicPr>
              <p:cNvPr id="265" name="Ink 264">
                <a:extLst>
                  <a:ext uri="{FF2B5EF4-FFF2-40B4-BE49-F238E27FC236}">
                    <a16:creationId xmlns:a16="http://schemas.microsoft.com/office/drawing/2014/main" id="{05BF50BC-0F6F-4F1C-1D45-9D7A4BA9BA63}"/>
                  </a:ext>
                </a:extLst>
              </p:cNvPr>
              <p:cNvPicPr/>
              <p:nvPr/>
            </p:nvPicPr>
            <p:blipFill>
              <a:blip r:embed="rId6"/>
              <a:stretch>
                <a:fillRect/>
              </a:stretch>
            </p:blipFill>
            <p:spPr>
              <a:xfrm>
                <a:off x="3133235" y="1476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66" name="Ink 265">
                <a:extLst>
                  <a:ext uri="{FF2B5EF4-FFF2-40B4-BE49-F238E27FC236}">
                    <a16:creationId xmlns:a16="http://schemas.microsoft.com/office/drawing/2014/main" id="{6CB61633-8FA9-5E5D-6CD2-375E78883911}"/>
                  </a:ext>
                </a:extLst>
              </p14:cNvPr>
              <p14:cNvContentPartPr/>
              <p14:nvPr/>
            </p14:nvContentPartPr>
            <p14:xfrm>
              <a:off x="3256355" y="1652113"/>
              <a:ext cx="360" cy="360"/>
            </p14:xfrm>
          </p:contentPart>
        </mc:Choice>
        <mc:Fallback xmlns="">
          <p:pic>
            <p:nvPicPr>
              <p:cNvPr id="266" name="Ink 265">
                <a:extLst>
                  <a:ext uri="{FF2B5EF4-FFF2-40B4-BE49-F238E27FC236}">
                    <a16:creationId xmlns:a16="http://schemas.microsoft.com/office/drawing/2014/main" id="{6CB61633-8FA9-5E5D-6CD2-375E78883911}"/>
                  </a:ext>
                </a:extLst>
              </p:cNvPr>
              <p:cNvPicPr/>
              <p:nvPr/>
            </p:nvPicPr>
            <p:blipFill>
              <a:blip r:embed="rId6"/>
              <a:stretch>
                <a:fillRect/>
              </a:stretch>
            </p:blipFill>
            <p:spPr>
              <a:xfrm>
                <a:off x="3166355" y="1472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67" name="Ink 266">
                <a:extLst>
                  <a:ext uri="{FF2B5EF4-FFF2-40B4-BE49-F238E27FC236}">
                    <a16:creationId xmlns:a16="http://schemas.microsoft.com/office/drawing/2014/main" id="{A85D0D83-CF4C-B8F5-31A8-C1545EA165A3}"/>
                  </a:ext>
                </a:extLst>
              </p14:cNvPr>
              <p14:cNvContentPartPr/>
              <p14:nvPr/>
            </p14:nvContentPartPr>
            <p14:xfrm>
              <a:off x="3396755" y="1681633"/>
              <a:ext cx="360" cy="360"/>
            </p14:xfrm>
          </p:contentPart>
        </mc:Choice>
        <mc:Fallback xmlns="">
          <p:pic>
            <p:nvPicPr>
              <p:cNvPr id="267" name="Ink 266">
                <a:extLst>
                  <a:ext uri="{FF2B5EF4-FFF2-40B4-BE49-F238E27FC236}">
                    <a16:creationId xmlns:a16="http://schemas.microsoft.com/office/drawing/2014/main" id="{A85D0D83-CF4C-B8F5-31A8-C1545EA165A3}"/>
                  </a:ext>
                </a:extLst>
              </p:cNvPr>
              <p:cNvPicPr/>
              <p:nvPr/>
            </p:nvPicPr>
            <p:blipFill>
              <a:blip r:embed="rId6"/>
              <a:stretch>
                <a:fillRect/>
              </a:stretch>
            </p:blipFill>
            <p:spPr>
              <a:xfrm>
                <a:off x="330675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68" name="Ink 267">
                <a:extLst>
                  <a:ext uri="{FF2B5EF4-FFF2-40B4-BE49-F238E27FC236}">
                    <a16:creationId xmlns:a16="http://schemas.microsoft.com/office/drawing/2014/main" id="{F8EA6FB4-C053-FAEC-9B9A-CB597AB2EFC7}"/>
                  </a:ext>
                </a:extLst>
              </p14:cNvPr>
              <p14:cNvContentPartPr/>
              <p14:nvPr/>
            </p14:nvContentPartPr>
            <p14:xfrm>
              <a:off x="3423755" y="1681633"/>
              <a:ext cx="360" cy="360"/>
            </p14:xfrm>
          </p:contentPart>
        </mc:Choice>
        <mc:Fallback xmlns="">
          <p:pic>
            <p:nvPicPr>
              <p:cNvPr id="268" name="Ink 267">
                <a:extLst>
                  <a:ext uri="{FF2B5EF4-FFF2-40B4-BE49-F238E27FC236}">
                    <a16:creationId xmlns:a16="http://schemas.microsoft.com/office/drawing/2014/main" id="{F8EA6FB4-C053-FAEC-9B9A-CB597AB2EFC7}"/>
                  </a:ext>
                </a:extLst>
              </p:cNvPr>
              <p:cNvPicPr/>
              <p:nvPr/>
            </p:nvPicPr>
            <p:blipFill>
              <a:blip r:embed="rId6"/>
              <a:stretch>
                <a:fillRect/>
              </a:stretch>
            </p:blipFill>
            <p:spPr>
              <a:xfrm>
                <a:off x="333375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69" name="Ink 268">
                <a:extLst>
                  <a:ext uri="{FF2B5EF4-FFF2-40B4-BE49-F238E27FC236}">
                    <a16:creationId xmlns:a16="http://schemas.microsoft.com/office/drawing/2014/main" id="{0FB1CA94-308B-CB54-76CD-2D97989896E8}"/>
                  </a:ext>
                </a:extLst>
              </p14:cNvPr>
              <p14:cNvContentPartPr/>
              <p14:nvPr/>
            </p14:nvContentPartPr>
            <p14:xfrm>
              <a:off x="3424475" y="1681633"/>
              <a:ext cx="360" cy="360"/>
            </p14:xfrm>
          </p:contentPart>
        </mc:Choice>
        <mc:Fallback xmlns="">
          <p:pic>
            <p:nvPicPr>
              <p:cNvPr id="269" name="Ink 268">
                <a:extLst>
                  <a:ext uri="{FF2B5EF4-FFF2-40B4-BE49-F238E27FC236}">
                    <a16:creationId xmlns:a16="http://schemas.microsoft.com/office/drawing/2014/main" id="{0FB1CA94-308B-CB54-76CD-2D97989896E8}"/>
                  </a:ext>
                </a:extLst>
              </p:cNvPr>
              <p:cNvPicPr/>
              <p:nvPr/>
            </p:nvPicPr>
            <p:blipFill>
              <a:blip r:embed="rId6"/>
              <a:stretch>
                <a:fillRect/>
              </a:stretch>
            </p:blipFill>
            <p:spPr>
              <a:xfrm>
                <a:off x="333447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70" name="Ink 269">
                <a:extLst>
                  <a:ext uri="{FF2B5EF4-FFF2-40B4-BE49-F238E27FC236}">
                    <a16:creationId xmlns:a16="http://schemas.microsoft.com/office/drawing/2014/main" id="{9F78B0C6-B27D-3BAD-3401-4DC810E79EF9}"/>
                  </a:ext>
                </a:extLst>
              </p14:cNvPr>
              <p14:cNvContentPartPr/>
              <p14:nvPr/>
            </p14:nvContentPartPr>
            <p14:xfrm>
              <a:off x="3437075" y="1685233"/>
              <a:ext cx="360" cy="360"/>
            </p14:xfrm>
          </p:contentPart>
        </mc:Choice>
        <mc:Fallback xmlns="">
          <p:pic>
            <p:nvPicPr>
              <p:cNvPr id="270" name="Ink 269">
                <a:extLst>
                  <a:ext uri="{FF2B5EF4-FFF2-40B4-BE49-F238E27FC236}">
                    <a16:creationId xmlns:a16="http://schemas.microsoft.com/office/drawing/2014/main" id="{9F78B0C6-B27D-3BAD-3401-4DC810E79EF9}"/>
                  </a:ext>
                </a:extLst>
              </p:cNvPr>
              <p:cNvPicPr/>
              <p:nvPr/>
            </p:nvPicPr>
            <p:blipFill>
              <a:blip r:embed="rId6"/>
              <a:stretch>
                <a:fillRect/>
              </a:stretch>
            </p:blipFill>
            <p:spPr>
              <a:xfrm>
                <a:off x="334707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71" name="Ink 270">
                <a:extLst>
                  <a:ext uri="{FF2B5EF4-FFF2-40B4-BE49-F238E27FC236}">
                    <a16:creationId xmlns:a16="http://schemas.microsoft.com/office/drawing/2014/main" id="{3E05548B-5F90-9657-1173-B0F5890A06E5}"/>
                  </a:ext>
                </a:extLst>
              </p14:cNvPr>
              <p14:cNvContentPartPr/>
              <p14:nvPr/>
            </p14:nvContentPartPr>
            <p14:xfrm>
              <a:off x="3323675" y="1675153"/>
              <a:ext cx="360" cy="360"/>
            </p14:xfrm>
          </p:contentPart>
        </mc:Choice>
        <mc:Fallback xmlns="">
          <p:pic>
            <p:nvPicPr>
              <p:cNvPr id="271" name="Ink 270">
                <a:extLst>
                  <a:ext uri="{FF2B5EF4-FFF2-40B4-BE49-F238E27FC236}">
                    <a16:creationId xmlns:a16="http://schemas.microsoft.com/office/drawing/2014/main" id="{3E05548B-5F90-9657-1173-B0F5890A06E5}"/>
                  </a:ext>
                </a:extLst>
              </p:cNvPr>
              <p:cNvPicPr/>
              <p:nvPr/>
            </p:nvPicPr>
            <p:blipFill>
              <a:blip r:embed="rId6"/>
              <a:stretch>
                <a:fillRect/>
              </a:stretch>
            </p:blipFill>
            <p:spPr>
              <a:xfrm>
                <a:off x="3233675" y="149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72" name="Ink 271">
                <a:extLst>
                  <a:ext uri="{FF2B5EF4-FFF2-40B4-BE49-F238E27FC236}">
                    <a16:creationId xmlns:a16="http://schemas.microsoft.com/office/drawing/2014/main" id="{D47005B5-CDA5-2A5A-CFC2-E23BA059130D}"/>
                  </a:ext>
                </a:extLst>
              </p14:cNvPr>
              <p14:cNvContentPartPr/>
              <p14:nvPr/>
            </p14:nvContentPartPr>
            <p14:xfrm>
              <a:off x="3214235" y="1654273"/>
              <a:ext cx="85680" cy="5760"/>
            </p14:xfrm>
          </p:contentPart>
        </mc:Choice>
        <mc:Fallback xmlns="">
          <p:pic>
            <p:nvPicPr>
              <p:cNvPr id="272" name="Ink 271">
                <a:extLst>
                  <a:ext uri="{FF2B5EF4-FFF2-40B4-BE49-F238E27FC236}">
                    <a16:creationId xmlns:a16="http://schemas.microsoft.com/office/drawing/2014/main" id="{D47005B5-CDA5-2A5A-CFC2-E23BA059130D}"/>
                  </a:ext>
                </a:extLst>
              </p:cNvPr>
              <p:cNvPicPr/>
              <p:nvPr/>
            </p:nvPicPr>
            <p:blipFill>
              <a:blip r:embed="rId325"/>
              <a:stretch>
                <a:fillRect/>
              </a:stretch>
            </p:blipFill>
            <p:spPr>
              <a:xfrm>
                <a:off x="3124235" y="1474273"/>
                <a:ext cx="26532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73" name="Ink 272">
                <a:extLst>
                  <a:ext uri="{FF2B5EF4-FFF2-40B4-BE49-F238E27FC236}">
                    <a16:creationId xmlns:a16="http://schemas.microsoft.com/office/drawing/2014/main" id="{EA0A3B75-FE89-E318-5574-7F6E6827679C}"/>
                  </a:ext>
                </a:extLst>
              </p14:cNvPr>
              <p14:cNvContentPartPr/>
              <p14:nvPr/>
            </p14:nvContentPartPr>
            <p14:xfrm>
              <a:off x="3333035" y="1665433"/>
              <a:ext cx="36720" cy="3240"/>
            </p14:xfrm>
          </p:contentPart>
        </mc:Choice>
        <mc:Fallback xmlns="">
          <p:pic>
            <p:nvPicPr>
              <p:cNvPr id="273" name="Ink 272">
                <a:extLst>
                  <a:ext uri="{FF2B5EF4-FFF2-40B4-BE49-F238E27FC236}">
                    <a16:creationId xmlns:a16="http://schemas.microsoft.com/office/drawing/2014/main" id="{EA0A3B75-FE89-E318-5574-7F6E6827679C}"/>
                  </a:ext>
                </a:extLst>
              </p:cNvPr>
              <p:cNvPicPr/>
              <p:nvPr/>
            </p:nvPicPr>
            <p:blipFill>
              <a:blip r:embed="rId327"/>
              <a:stretch>
                <a:fillRect/>
              </a:stretch>
            </p:blipFill>
            <p:spPr>
              <a:xfrm>
                <a:off x="3243035" y="1485433"/>
                <a:ext cx="2163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74" name="Ink 273">
                <a:extLst>
                  <a:ext uri="{FF2B5EF4-FFF2-40B4-BE49-F238E27FC236}">
                    <a16:creationId xmlns:a16="http://schemas.microsoft.com/office/drawing/2014/main" id="{E054ABE1-2804-CBC0-17E5-93C15CC71C16}"/>
                  </a:ext>
                </a:extLst>
              </p14:cNvPr>
              <p14:cNvContentPartPr/>
              <p14:nvPr/>
            </p14:nvContentPartPr>
            <p14:xfrm>
              <a:off x="3401795" y="1677313"/>
              <a:ext cx="46800" cy="1800"/>
            </p14:xfrm>
          </p:contentPart>
        </mc:Choice>
        <mc:Fallback xmlns="">
          <p:pic>
            <p:nvPicPr>
              <p:cNvPr id="274" name="Ink 273">
                <a:extLst>
                  <a:ext uri="{FF2B5EF4-FFF2-40B4-BE49-F238E27FC236}">
                    <a16:creationId xmlns:a16="http://schemas.microsoft.com/office/drawing/2014/main" id="{E054ABE1-2804-CBC0-17E5-93C15CC71C16}"/>
                  </a:ext>
                </a:extLst>
              </p:cNvPr>
              <p:cNvPicPr/>
              <p:nvPr/>
            </p:nvPicPr>
            <p:blipFill>
              <a:blip r:embed="rId329"/>
              <a:stretch>
                <a:fillRect/>
              </a:stretch>
            </p:blipFill>
            <p:spPr>
              <a:xfrm>
                <a:off x="3311795" y="1497313"/>
                <a:ext cx="226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75" name="Ink 274">
                <a:extLst>
                  <a:ext uri="{FF2B5EF4-FFF2-40B4-BE49-F238E27FC236}">
                    <a16:creationId xmlns:a16="http://schemas.microsoft.com/office/drawing/2014/main" id="{1F9C87A4-4C1D-6949-AFD2-EAAB70B11B8E}"/>
                  </a:ext>
                </a:extLst>
              </p14:cNvPr>
              <p14:cNvContentPartPr/>
              <p14:nvPr/>
            </p14:nvContentPartPr>
            <p14:xfrm>
              <a:off x="3450755" y="1679833"/>
              <a:ext cx="38520" cy="1800"/>
            </p14:xfrm>
          </p:contentPart>
        </mc:Choice>
        <mc:Fallback xmlns="">
          <p:pic>
            <p:nvPicPr>
              <p:cNvPr id="275" name="Ink 274">
                <a:extLst>
                  <a:ext uri="{FF2B5EF4-FFF2-40B4-BE49-F238E27FC236}">
                    <a16:creationId xmlns:a16="http://schemas.microsoft.com/office/drawing/2014/main" id="{1F9C87A4-4C1D-6949-AFD2-EAAB70B11B8E}"/>
                  </a:ext>
                </a:extLst>
              </p:cNvPr>
              <p:cNvPicPr/>
              <p:nvPr/>
            </p:nvPicPr>
            <p:blipFill>
              <a:blip r:embed="rId331"/>
              <a:stretch>
                <a:fillRect/>
              </a:stretch>
            </p:blipFill>
            <p:spPr>
              <a:xfrm>
                <a:off x="3359906" y="1499833"/>
                <a:ext cx="219855"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76" name="Ink 275">
                <a:extLst>
                  <a:ext uri="{FF2B5EF4-FFF2-40B4-BE49-F238E27FC236}">
                    <a16:creationId xmlns:a16="http://schemas.microsoft.com/office/drawing/2014/main" id="{A7D6EEC5-D533-11FC-C508-8C5ECA878C65}"/>
                  </a:ext>
                </a:extLst>
              </p14:cNvPr>
              <p14:cNvContentPartPr/>
              <p14:nvPr/>
            </p14:nvContentPartPr>
            <p14:xfrm>
              <a:off x="3526355" y="1685233"/>
              <a:ext cx="360" cy="360"/>
            </p14:xfrm>
          </p:contentPart>
        </mc:Choice>
        <mc:Fallback xmlns="">
          <p:pic>
            <p:nvPicPr>
              <p:cNvPr id="276" name="Ink 275">
                <a:extLst>
                  <a:ext uri="{FF2B5EF4-FFF2-40B4-BE49-F238E27FC236}">
                    <a16:creationId xmlns:a16="http://schemas.microsoft.com/office/drawing/2014/main" id="{A7D6EEC5-D533-11FC-C508-8C5ECA878C65}"/>
                  </a:ext>
                </a:extLst>
              </p:cNvPr>
              <p:cNvPicPr/>
              <p:nvPr/>
            </p:nvPicPr>
            <p:blipFill>
              <a:blip r:embed="rId6"/>
              <a:stretch>
                <a:fillRect/>
              </a:stretch>
            </p:blipFill>
            <p:spPr>
              <a:xfrm>
                <a:off x="343635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77" name="Ink 276">
                <a:extLst>
                  <a:ext uri="{FF2B5EF4-FFF2-40B4-BE49-F238E27FC236}">
                    <a16:creationId xmlns:a16="http://schemas.microsoft.com/office/drawing/2014/main" id="{3DF2ED8A-E5D3-5D83-4390-E1AA87F2A53F}"/>
                  </a:ext>
                </a:extLst>
              </p14:cNvPr>
              <p14:cNvContentPartPr/>
              <p14:nvPr/>
            </p14:nvContentPartPr>
            <p14:xfrm>
              <a:off x="3547235" y="1685233"/>
              <a:ext cx="360" cy="360"/>
            </p14:xfrm>
          </p:contentPart>
        </mc:Choice>
        <mc:Fallback xmlns="">
          <p:pic>
            <p:nvPicPr>
              <p:cNvPr id="277" name="Ink 276">
                <a:extLst>
                  <a:ext uri="{FF2B5EF4-FFF2-40B4-BE49-F238E27FC236}">
                    <a16:creationId xmlns:a16="http://schemas.microsoft.com/office/drawing/2014/main" id="{3DF2ED8A-E5D3-5D83-4390-E1AA87F2A53F}"/>
                  </a:ext>
                </a:extLst>
              </p:cNvPr>
              <p:cNvPicPr/>
              <p:nvPr/>
            </p:nvPicPr>
            <p:blipFill>
              <a:blip r:embed="rId6"/>
              <a:stretch>
                <a:fillRect/>
              </a:stretch>
            </p:blipFill>
            <p:spPr>
              <a:xfrm>
                <a:off x="345723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8" name="Ink 277">
                <a:extLst>
                  <a:ext uri="{FF2B5EF4-FFF2-40B4-BE49-F238E27FC236}">
                    <a16:creationId xmlns:a16="http://schemas.microsoft.com/office/drawing/2014/main" id="{DA7F5DEB-73AB-5644-46B9-8AC8B670F9C2}"/>
                  </a:ext>
                </a:extLst>
              </p14:cNvPr>
              <p14:cNvContentPartPr/>
              <p14:nvPr/>
            </p14:nvContentPartPr>
            <p14:xfrm>
              <a:off x="3553355" y="1685233"/>
              <a:ext cx="360" cy="360"/>
            </p14:xfrm>
          </p:contentPart>
        </mc:Choice>
        <mc:Fallback xmlns="">
          <p:pic>
            <p:nvPicPr>
              <p:cNvPr id="278" name="Ink 277">
                <a:extLst>
                  <a:ext uri="{FF2B5EF4-FFF2-40B4-BE49-F238E27FC236}">
                    <a16:creationId xmlns:a16="http://schemas.microsoft.com/office/drawing/2014/main" id="{DA7F5DEB-73AB-5644-46B9-8AC8B670F9C2}"/>
                  </a:ext>
                </a:extLst>
              </p:cNvPr>
              <p:cNvPicPr/>
              <p:nvPr/>
            </p:nvPicPr>
            <p:blipFill>
              <a:blip r:embed="rId6"/>
              <a:stretch>
                <a:fillRect/>
              </a:stretch>
            </p:blipFill>
            <p:spPr>
              <a:xfrm>
                <a:off x="346335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79" name="Ink 278">
                <a:extLst>
                  <a:ext uri="{FF2B5EF4-FFF2-40B4-BE49-F238E27FC236}">
                    <a16:creationId xmlns:a16="http://schemas.microsoft.com/office/drawing/2014/main" id="{7D5570DA-AF03-3F7A-02F1-30C1E56B562D}"/>
                  </a:ext>
                </a:extLst>
              </p14:cNvPr>
              <p14:cNvContentPartPr/>
              <p14:nvPr/>
            </p14:nvContentPartPr>
            <p14:xfrm>
              <a:off x="3581075" y="1685233"/>
              <a:ext cx="360" cy="360"/>
            </p14:xfrm>
          </p:contentPart>
        </mc:Choice>
        <mc:Fallback xmlns="">
          <p:pic>
            <p:nvPicPr>
              <p:cNvPr id="279" name="Ink 278">
                <a:extLst>
                  <a:ext uri="{FF2B5EF4-FFF2-40B4-BE49-F238E27FC236}">
                    <a16:creationId xmlns:a16="http://schemas.microsoft.com/office/drawing/2014/main" id="{7D5570DA-AF03-3F7A-02F1-30C1E56B562D}"/>
                  </a:ext>
                </a:extLst>
              </p:cNvPr>
              <p:cNvPicPr/>
              <p:nvPr/>
            </p:nvPicPr>
            <p:blipFill>
              <a:blip r:embed="rId6"/>
              <a:stretch>
                <a:fillRect/>
              </a:stretch>
            </p:blipFill>
            <p:spPr>
              <a:xfrm>
                <a:off x="349107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80" name="Ink 279">
                <a:extLst>
                  <a:ext uri="{FF2B5EF4-FFF2-40B4-BE49-F238E27FC236}">
                    <a16:creationId xmlns:a16="http://schemas.microsoft.com/office/drawing/2014/main" id="{322DA3DC-0EAA-0202-CE3F-83A14D15074A}"/>
                  </a:ext>
                </a:extLst>
              </p14:cNvPr>
              <p14:cNvContentPartPr/>
              <p14:nvPr/>
            </p14:nvContentPartPr>
            <p14:xfrm>
              <a:off x="3610955" y="1684153"/>
              <a:ext cx="360" cy="360"/>
            </p14:xfrm>
          </p:contentPart>
        </mc:Choice>
        <mc:Fallback xmlns="">
          <p:pic>
            <p:nvPicPr>
              <p:cNvPr id="280" name="Ink 279">
                <a:extLst>
                  <a:ext uri="{FF2B5EF4-FFF2-40B4-BE49-F238E27FC236}">
                    <a16:creationId xmlns:a16="http://schemas.microsoft.com/office/drawing/2014/main" id="{322DA3DC-0EAA-0202-CE3F-83A14D15074A}"/>
                  </a:ext>
                </a:extLst>
              </p:cNvPr>
              <p:cNvPicPr/>
              <p:nvPr/>
            </p:nvPicPr>
            <p:blipFill>
              <a:blip r:embed="rId6"/>
              <a:stretch>
                <a:fillRect/>
              </a:stretch>
            </p:blipFill>
            <p:spPr>
              <a:xfrm>
                <a:off x="352095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81" name="Ink 280">
                <a:extLst>
                  <a:ext uri="{FF2B5EF4-FFF2-40B4-BE49-F238E27FC236}">
                    <a16:creationId xmlns:a16="http://schemas.microsoft.com/office/drawing/2014/main" id="{90071D83-49C0-6CCA-D588-81DAA57DBA5F}"/>
                  </a:ext>
                </a:extLst>
              </p14:cNvPr>
              <p14:cNvContentPartPr/>
              <p14:nvPr/>
            </p14:nvContentPartPr>
            <p14:xfrm>
              <a:off x="3628955" y="1680193"/>
              <a:ext cx="360" cy="360"/>
            </p14:xfrm>
          </p:contentPart>
        </mc:Choice>
        <mc:Fallback xmlns="">
          <p:pic>
            <p:nvPicPr>
              <p:cNvPr id="281" name="Ink 280">
                <a:extLst>
                  <a:ext uri="{FF2B5EF4-FFF2-40B4-BE49-F238E27FC236}">
                    <a16:creationId xmlns:a16="http://schemas.microsoft.com/office/drawing/2014/main" id="{90071D83-49C0-6CCA-D588-81DAA57DBA5F}"/>
                  </a:ext>
                </a:extLst>
              </p:cNvPr>
              <p:cNvPicPr/>
              <p:nvPr/>
            </p:nvPicPr>
            <p:blipFill>
              <a:blip r:embed="rId6"/>
              <a:stretch>
                <a:fillRect/>
              </a:stretch>
            </p:blipFill>
            <p:spPr>
              <a:xfrm>
                <a:off x="353895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82" name="Ink 281">
                <a:extLst>
                  <a:ext uri="{FF2B5EF4-FFF2-40B4-BE49-F238E27FC236}">
                    <a16:creationId xmlns:a16="http://schemas.microsoft.com/office/drawing/2014/main" id="{CD135A13-2F0A-CB27-51F9-81BD2BD9C9D2}"/>
                  </a:ext>
                </a:extLst>
              </p14:cNvPr>
              <p14:cNvContentPartPr/>
              <p14:nvPr/>
            </p14:nvContentPartPr>
            <p14:xfrm>
              <a:off x="3654515" y="1675513"/>
              <a:ext cx="360" cy="360"/>
            </p14:xfrm>
          </p:contentPart>
        </mc:Choice>
        <mc:Fallback xmlns="">
          <p:pic>
            <p:nvPicPr>
              <p:cNvPr id="282" name="Ink 281">
                <a:extLst>
                  <a:ext uri="{FF2B5EF4-FFF2-40B4-BE49-F238E27FC236}">
                    <a16:creationId xmlns:a16="http://schemas.microsoft.com/office/drawing/2014/main" id="{CD135A13-2F0A-CB27-51F9-81BD2BD9C9D2}"/>
                  </a:ext>
                </a:extLst>
              </p:cNvPr>
              <p:cNvPicPr/>
              <p:nvPr/>
            </p:nvPicPr>
            <p:blipFill>
              <a:blip r:embed="rId6"/>
              <a:stretch>
                <a:fillRect/>
              </a:stretch>
            </p:blipFill>
            <p:spPr>
              <a:xfrm>
                <a:off x="3564515" y="149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83" name="Ink 282">
                <a:extLst>
                  <a:ext uri="{FF2B5EF4-FFF2-40B4-BE49-F238E27FC236}">
                    <a16:creationId xmlns:a16="http://schemas.microsoft.com/office/drawing/2014/main" id="{47EE32AB-E9BC-99E3-B685-3DF651BE76F6}"/>
                  </a:ext>
                </a:extLst>
              </p14:cNvPr>
              <p14:cNvContentPartPr/>
              <p14:nvPr/>
            </p14:nvContentPartPr>
            <p14:xfrm>
              <a:off x="3661355" y="1670833"/>
              <a:ext cx="360" cy="360"/>
            </p14:xfrm>
          </p:contentPart>
        </mc:Choice>
        <mc:Fallback xmlns="">
          <p:pic>
            <p:nvPicPr>
              <p:cNvPr id="283" name="Ink 282">
                <a:extLst>
                  <a:ext uri="{FF2B5EF4-FFF2-40B4-BE49-F238E27FC236}">
                    <a16:creationId xmlns:a16="http://schemas.microsoft.com/office/drawing/2014/main" id="{47EE32AB-E9BC-99E3-B685-3DF651BE76F6}"/>
                  </a:ext>
                </a:extLst>
              </p:cNvPr>
              <p:cNvPicPr/>
              <p:nvPr/>
            </p:nvPicPr>
            <p:blipFill>
              <a:blip r:embed="rId6"/>
              <a:stretch>
                <a:fillRect/>
              </a:stretch>
            </p:blipFill>
            <p:spPr>
              <a:xfrm>
                <a:off x="3571355" y="1490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84" name="Ink 283">
                <a:extLst>
                  <a:ext uri="{FF2B5EF4-FFF2-40B4-BE49-F238E27FC236}">
                    <a16:creationId xmlns:a16="http://schemas.microsoft.com/office/drawing/2014/main" id="{7B5814F3-7E43-E8FC-2E61-963CD635B789}"/>
                  </a:ext>
                </a:extLst>
              </p14:cNvPr>
              <p14:cNvContentPartPr/>
              <p14:nvPr/>
            </p14:nvContentPartPr>
            <p14:xfrm>
              <a:off x="3689795" y="1636993"/>
              <a:ext cx="360" cy="360"/>
            </p14:xfrm>
          </p:contentPart>
        </mc:Choice>
        <mc:Fallback xmlns="">
          <p:pic>
            <p:nvPicPr>
              <p:cNvPr id="284" name="Ink 283">
                <a:extLst>
                  <a:ext uri="{FF2B5EF4-FFF2-40B4-BE49-F238E27FC236}">
                    <a16:creationId xmlns:a16="http://schemas.microsoft.com/office/drawing/2014/main" id="{7B5814F3-7E43-E8FC-2E61-963CD635B789}"/>
                  </a:ext>
                </a:extLst>
              </p:cNvPr>
              <p:cNvPicPr/>
              <p:nvPr/>
            </p:nvPicPr>
            <p:blipFill>
              <a:blip r:embed="rId6"/>
              <a:stretch>
                <a:fillRect/>
              </a:stretch>
            </p:blipFill>
            <p:spPr>
              <a:xfrm>
                <a:off x="3599795" y="1456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85" name="Ink 284">
                <a:extLst>
                  <a:ext uri="{FF2B5EF4-FFF2-40B4-BE49-F238E27FC236}">
                    <a16:creationId xmlns:a16="http://schemas.microsoft.com/office/drawing/2014/main" id="{2C16D4A8-8BB0-8456-968B-5FFF46CAE02F}"/>
                  </a:ext>
                </a:extLst>
              </p14:cNvPr>
              <p14:cNvContentPartPr/>
              <p14:nvPr/>
            </p14:nvContentPartPr>
            <p14:xfrm>
              <a:off x="3692315" y="1630513"/>
              <a:ext cx="360" cy="360"/>
            </p14:xfrm>
          </p:contentPart>
        </mc:Choice>
        <mc:Fallback xmlns="">
          <p:pic>
            <p:nvPicPr>
              <p:cNvPr id="285" name="Ink 284">
                <a:extLst>
                  <a:ext uri="{FF2B5EF4-FFF2-40B4-BE49-F238E27FC236}">
                    <a16:creationId xmlns:a16="http://schemas.microsoft.com/office/drawing/2014/main" id="{2C16D4A8-8BB0-8456-968B-5FFF46CAE02F}"/>
                  </a:ext>
                </a:extLst>
              </p:cNvPr>
              <p:cNvPicPr/>
              <p:nvPr/>
            </p:nvPicPr>
            <p:blipFill>
              <a:blip r:embed="rId6"/>
              <a:stretch>
                <a:fillRect/>
              </a:stretch>
            </p:blipFill>
            <p:spPr>
              <a:xfrm>
                <a:off x="3602315" y="1450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86" name="Ink 285">
                <a:extLst>
                  <a:ext uri="{FF2B5EF4-FFF2-40B4-BE49-F238E27FC236}">
                    <a16:creationId xmlns:a16="http://schemas.microsoft.com/office/drawing/2014/main" id="{79E0ECEF-C0B4-87C7-5F1D-9706699FF522}"/>
                  </a:ext>
                </a:extLst>
              </p14:cNvPr>
              <p14:cNvContentPartPr/>
              <p14:nvPr/>
            </p14:nvContentPartPr>
            <p14:xfrm>
              <a:off x="3733355" y="1584793"/>
              <a:ext cx="360" cy="360"/>
            </p14:xfrm>
          </p:contentPart>
        </mc:Choice>
        <mc:Fallback xmlns="">
          <p:pic>
            <p:nvPicPr>
              <p:cNvPr id="286" name="Ink 285">
                <a:extLst>
                  <a:ext uri="{FF2B5EF4-FFF2-40B4-BE49-F238E27FC236}">
                    <a16:creationId xmlns:a16="http://schemas.microsoft.com/office/drawing/2014/main" id="{79E0ECEF-C0B4-87C7-5F1D-9706699FF522}"/>
                  </a:ext>
                </a:extLst>
              </p:cNvPr>
              <p:cNvPicPr/>
              <p:nvPr/>
            </p:nvPicPr>
            <p:blipFill>
              <a:blip r:embed="rId6"/>
              <a:stretch>
                <a:fillRect/>
              </a:stretch>
            </p:blipFill>
            <p:spPr>
              <a:xfrm>
                <a:off x="3643355" y="140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87" name="Ink 286">
                <a:extLst>
                  <a:ext uri="{FF2B5EF4-FFF2-40B4-BE49-F238E27FC236}">
                    <a16:creationId xmlns:a16="http://schemas.microsoft.com/office/drawing/2014/main" id="{E6511236-E745-4C7A-215F-822CBBEDDC56}"/>
                  </a:ext>
                </a:extLst>
              </p14:cNvPr>
              <p14:cNvContentPartPr/>
              <p14:nvPr/>
            </p14:nvContentPartPr>
            <p14:xfrm>
              <a:off x="3714275" y="1610713"/>
              <a:ext cx="360" cy="360"/>
            </p14:xfrm>
          </p:contentPart>
        </mc:Choice>
        <mc:Fallback xmlns="">
          <p:pic>
            <p:nvPicPr>
              <p:cNvPr id="287" name="Ink 286">
                <a:extLst>
                  <a:ext uri="{FF2B5EF4-FFF2-40B4-BE49-F238E27FC236}">
                    <a16:creationId xmlns:a16="http://schemas.microsoft.com/office/drawing/2014/main" id="{E6511236-E745-4C7A-215F-822CBBEDDC56}"/>
                  </a:ext>
                </a:extLst>
              </p:cNvPr>
              <p:cNvPicPr/>
              <p:nvPr/>
            </p:nvPicPr>
            <p:blipFill>
              <a:blip r:embed="rId6"/>
              <a:stretch>
                <a:fillRect/>
              </a:stretch>
            </p:blipFill>
            <p:spPr>
              <a:xfrm>
                <a:off x="3624275" y="143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88" name="Ink 287">
                <a:extLst>
                  <a:ext uri="{FF2B5EF4-FFF2-40B4-BE49-F238E27FC236}">
                    <a16:creationId xmlns:a16="http://schemas.microsoft.com/office/drawing/2014/main" id="{04535900-8FF4-7846-4D81-113C3204DD4F}"/>
                  </a:ext>
                </a:extLst>
              </p14:cNvPr>
              <p14:cNvContentPartPr/>
              <p14:nvPr/>
            </p14:nvContentPartPr>
            <p14:xfrm>
              <a:off x="3248795" y="2051713"/>
              <a:ext cx="360" cy="360"/>
            </p14:xfrm>
          </p:contentPart>
        </mc:Choice>
        <mc:Fallback xmlns="">
          <p:pic>
            <p:nvPicPr>
              <p:cNvPr id="288" name="Ink 287">
                <a:extLst>
                  <a:ext uri="{FF2B5EF4-FFF2-40B4-BE49-F238E27FC236}">
                    <a16:creationId xmlns:a16="http://schemas.microsoft.com/office/drawing/2014/main" id="{04535900-8FF4-7846-4D81-113C3204DD4F}"/>
                  </a:ext>
                </a:extLst>
              </p:cNvPr>
              <p:cNvPicPr/>
              <p:nvPr/>
            </p:nvPicPr>
            <p:blipFill>
              <a:blip r:embed="rId6"/>
              <a:stretch>
                <a:fillRect/>
              </a:stretch>
            </p:blipFill>
            <p:spPr>
              <a:xfrm>
                <a:off x="3158795" y="187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89" name="Ink 288">
                <a:extLst>
                  <a:ext uri="{FF2B5EF4-FFF2-40B4-BE49-F238E27FC236}">
                    <a16:creationId xmlns:a16="http://schemas.microsoft.com/office/drawing/2014/main" id="{EBE7ABFC-A643-A274-7A40-B10E65DBEF53}"/>
                  </a:ext>
                </a:extLst>
              </p14:cNvPr>
              <p14:cNvContentPartPr/>
              <p14:nvPr/>
            </p14:nvContentPartPr>
            <p14:xfrm>
              <a:off x="3248795" y="2059993"/>
              <a:ext cx="360" cy="360"/>
            </p14:xfrm>
          </p:contentPart>
        </mc:Choice>
        <mc:Fallback xmlns="">
          <p:pic>
            <p:nvPicPr>
              <p:cNvPr id="289" name="Ink 288">
                <a:extLst>
                  <a:ext uri="{FF2B5EF4-FFF2-40B4-BE49-F238E27FC236}">
                    <a16:creationId xmlns:a16="http://schemas.microsoft.com/office/drawing/2014/main" id="{EBE7ABFC-A643-A274-7A40-B10E65DBEF53}"/>
                  </a:ext>
                </a:extLst>
              </p:cNvPr>
              <p:cNvPicPr/>
              <p:nvPr/>
            </p:nvPicPr>
            <p:blipFill>
              <a:blip r:embed="rId6"/>
              <a:stretch>
                <a:fillRect/>
              </a:stretch>
            </p:blipFill>
            <p:spPr>
              <a:xfrm>
                <a:off x="3158795" y="1879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90" name="Ink 289">
                <a:extLst>
                  <a:ext uri="{FF2B5EF4-FFF2-40B4-BE49-F238E27FC236}">
                    <a16:creationId xmlns:a16="http://schemas.microsoft.com/office/drawing/2014/main" id="{5AAB0248-033F-7858-C8BD-4937C012782B}"/>
                  </a:ext>
                </a:extLst>
              </p14:cNvPr>
              <p14:cNvContentPartPr/>
              <p14:nvPr/>
            </p14:nvContentPartPr>
            <p14:xfrm>
              <a:off x="3299195" y="2062513"/>
              <a:ext cx="360" cy="360"/>
            </p14:xfrm>
          </p:contentPart>
        </mc:Choice>
        <mc:Fallback xmlns="">
          <p:pic>
            <p:nvPicPr>
              <p:cNvPr id="290" name="Ink 289">
                <a:extLst>
                  <a:ext uri="{FF2B5EF4-FFF2-40B4-BE49-F238E27FC236}">
                    <a16:creationId xmlns:a16="http://schemas.microsoft.com/office/drawing/2014/main" id="{5AAB0248-033F-7858-C8BD-4937C012782B}"/>
                  </a:ext>
                </a:extLst>
              </p:cNvPr>
              <p:cNvPicPr/>
              <p:nvPr/>
            </p:nvPicPr>
            <p:blipFill>
              <a:blip r:embed="rId6"/>
              <a:stretch>
                <a:fillRect/>
              </a:stretch>
            </p:blipFill>
            <p:spPr>
              <a:xfrm>
                <a:off x="3209195" y="188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91" name="Ink 290">
                <a:extLst>
                  <a:ext uri="{FF2B5EF4-FFF2-40B4-BE49-F238E27FC236}">
                    <a16:creationId xmlns:a16="http://schemas.microsoft.com/office/drawing/2014/main" id="{EBECC08D-707D-BB25-A751-A46676E93410}"/>
                  </a:ext>
                </a:extLst>
              </p14:cNvPr>
              <p14:cNvContentPartPr/>
              <p14:nvPr/>
            </p14:nvContentPartPr>
            <p14:xfrm>
              <a:off x="3301715" y="2062513"/>
              <a:ext cx="360" cy="360"/>
            </p14:xfrm>
          </p:contentPart>
        </mc:Choice>
        <mc:Fallback xmlns="">
          <p:pic>
            <p:nvPicPr>
              <p:cNvPr id="291" name="Ink 290">
                <a:extLst>
                  <a:ext uri="{FF2B5EF4-FFF2-40B4-BE49-F238E27FC236}">
                    <a16:creationId xmlns:a16="http://schemas.microsoft.com/office/drawing/2014/main" id="{EBECC08D-707D-BB25-A751-A46676E93410}"/>
                  </a:ext>
                </a:extLst>
              </p:cNvPr>
              <p:cNvPicPr/>
              <p:nvPr/>
            </p:nvPicPr>
            <p:blipFill>
              <a:blip r:embed="rId6"/>
              <a:stretch>
                <a:fillRect/>
              </a:stretch>
            </p:blipFill>
            <p:spPr>
              <a:xfrm>
                <a:off x="3211715" y="188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92" name="Ink 291">
                <a:extLst>
                  <a:ext uri="{FF2B5EF4-FFF2-40B4-BE49-F238E27FC236}">
                    <a16:creationId xmlns:a16="http://schemas.microsoft.com/office/drawing/2014/main" id="{53434AEF-35CE-E421-9AC3-ED80D472C346}"/>
                  </a:ext>
                </a:extLst>
              </p14:cNvPr>
              <p14:cNvContentPartPr/>
              <p14:nvPr/>
            </p14:nvContentPartPr>
            <p14:xfrm>
              <a:off x="3338075" y="2065033"/>
              <a:ext cx="360" cy="360"/>
            </p14:xfrm>
          </p:contentPart>
        </mc:Choice>
        <mc:Fallback xmlns="">
          <p:pic>
            <p:nvPicPr>
              <p:cNvPr id="292" name="Ink 291">
                <a:extLst>
                  <a:ext uri="{FF2B5EF4-FFF2-40B4-BE49-F238E27FC236}">
                    <a16:creationId xmlns:a16="http://schemas.microsoft.com/office/drawing/2014/main" id="{53434AEF-35CE-E421-9AC3-ED80D472C346}"/>
                  </a:ext>
                </a:extLst>
              </p:cNvPr>
              <p:cNvPicPr/>
              <p:nvPr/>
            </p:nvPicPr>
            <p:blipFill>
              <a:blip r:embed="rId6"/>
              <a:stretch>
                <a:fillRect/>
              </a:stretch>
            </p:blipFill>
            <p:spPr>
              <a:xfrm>
                <a:off x="3248075" y="1885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93" name="Ink 292">
                <a:extLst>
                  <a:ext uri="{FF2B5EF4-FFF2-40B4-BE49-F238E27FC236}">
                    <a16:creationId xmlns:a16="http://schemas.microsoft.com/office/drawing/2014/main" id="{69D632E2-134A-F35C-30DE-D2FA3E0D68F8}"/>
                  </a:ext>
                </a:extLst>
              </p14:cNvPr>
              <p14:cNvContentPartPr/>
              <p14:nvPr/>
            </p14:nvContentPartPr>
            <p14:xfrm>
              <a:off x="3349235" y="2062513"/>
              <a:ext cx="54720" cy="1080"/>
            </p14:xfrm>
          </p:contentPart>
        </mc:Choice>
        <mc:Fallback xmlns="">
          <p:pic>
            <p:nvPicPr>
              <p:cNvPr id="293" name="Ink 292">
                <a:extLst>
                  <a:ext uri="{FF2B5EF4-FFF2-40B4-BE49-F238E27FC236}">
                    <a16:creationId xmlns:a16="http://schemas.microsoft.com/office/drawing/2014/main" id="{69D632E2-134A-F35C-30DE-D2FA3E0D68F8}"/>
                  </a:ext>
                </a:extLst>
              </p:cNvPr>
              <p:cNvPicPr/>
              <p:nvPr/>
            </p:nvPicPr>
            <p:blipFill>
              <a:blip r:embed="rId350"/>
              <a:stretch>
                <a:fillRect/>
              </a:stretch>
            </p:blipFill>
            <p:spPr>
              <a:xfrm>
                <a:off x="3259235" y="1792513"/>
                <a:ext cx="234360" cy="54054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94" name="Ink 293">
                <a:extLst>
                  <a:ext uri="{FF2B5EF4-FFF2-40B4-BE49-F238E27FC236}">
                    <a16:creationId xmlns:a16="http://schemas.microsoft.com/office/drawing/2014/main" id="{7C7DBE30-6D21-6DDB-ECA6-7EE97248C2A5}"/>
                  </a:ext>
                </a:extLst>
              </p14:cNvPr>
              <p14:cNvContentPartPr/>
              <p14:nvPr/>
            </p14:nvContentPartPr>
            <p14:xfrm>
              <a:off x="3408995" y="2063593"/>
              <a:ext cx="360" cy="360"/>
            </p14:xfrm>
          </p:contentPart>
        </mc:Choice>
        <mc:Fallback xmlns="">
          <p:pic>
            <p:nvPicPr>
              <p:cNvPr id="294" name="Ink 293">
                <a:extLst>
                  <a:ext uri="{FF2B5EF4-FFF2-40B4-BE49-F238E27FC236}">
                    <a16:creationId xmlns:a16="http://schemas.microsoft.com/office/drawing/2014/main" id="{7C7DBE30-6D21-6DDB-ECA6-7EE97248C2A5}"/>
                  </a:ext>
                </a:extLst>
              </p:cNvPr>
              <p:cNvPicPr/>
              <p:nvPr/>
            </p:nvPicPr>
            <p:blipFill>
              <a:blip r:embed="rId6"/>
              <a:stretch>
                <a:fillRect/>
              </a:stretch>
            </p:blipFill>
            <p:spPr>
              <a:xfrm>
                <a:off x="3318995" y="1883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95" name="Ink 294">
                <a:extLst>
                  <a:ext uri="{FF2B5EF4-FFF2-40B4-BE49-F238E27FC236}">
                    <a16:creationId xmlns:a16="http://schemas.microsoft.com/office/drawing/2014/main" id="{749649B2-9DE1-32B2-0524-E0986999403B}"/>
                  </a:ext>
                </a:extLst>
              </p14:cNvPr>
              <p14:cNvContentPartPr/>
              <p14:nvPr/>
            </p14:nvContentPartPr>
            <p14:xfrm>
              <a:off x="3408995" y="2063593"/>
              <a:ext cx="360" cy="360"/>
            </p14:xfrm>
          </p:contentPart>
        </mc:Choice>
        <mc:Fallback xmlns="">
          <p:pic>
            <p:nvPicPr>
              <p:cNvPr id="295" name="Ink 294">
                <a:extLst>
                  <a:ext uri="{FF2B5EF4-FFF2-40B4-BE49-F238E27FC236}">
                    <a16:creationId xmlns:a16="http://schemas.microsoft.com/office/drawing/2014/main" id="{749649B2-9DE1-32B2-0524-E0986999403B}"/>
                  </a:ext>
                </a:extLst>
              </p:cNvPr>
              <p:cNvPicPr/>
              <p:nvPr/>
            </p:nvPicPr>
            <p:blipFill>
              <a:blip r:embed="rId6"/>
              <a:stretch>
                <a:fillRect/>
              </a:stretch>
            </p:blipFill>
            <p:spPr>
              <a:xfrm>
                <a:off x="3318995" y="1883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96" name="Ink 295">
                <a:extLst>
                  <a:ext uri="{FF2B5EF4-FFF2-40B4-BE49-F238E27FC236}">
                    <a16:creationId xmlns:a16="http://schemas.microsoft.com/office/drawing/2014/main" id="{6B664D80-3D74-B3E6-6666-178224B8CF92}"/>
                  </a:ext>
                </a:extLst>
              </p14:cNvPr>
              <p14:cNvContentPartPr/>
              <p14:nvPr/>
            </p14:nvContentPartPr>
            <p14:xfrm>
              <a:off x="3414755" y="2069353"/>
              <a:ext cx="360" cy="360"/>
            </p14:xfrm>
          </p:contentPart>
        </mc:Choice>
        <mc:Fallback xmlns="">
          <p:pic>
            <p:nvPicPr>
              <p:cNvPr id="296" name="Ink 295">
                <a:extLst>
                  <a:ext uri="{FF2B5EF4-FFF2-40B4-BE49-F238E27FC236}">
                    <a16:creationId xmlns:a16="http://schemas.microsoft.com/office/drawing/2014/main" id="{6B664D80-3D74-B3E6-6666-178224B8CF92}"/>
                  </a:ext>
                </a:extLst>
              </p:cNvPr>
              <p:cNvPicPr/>
              <p:nvPr/>
            </p:nvPicPr>
            <p:blipFill>
              <a:blip r:embed="rId6"/>
              <a:stretch>
                <a:fillRect/>
              </a:stretch>
            </p:blipFill>
            <p:spPr>
              <a:xfrm>
                <a:off x="3324755" y="1889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97" name="Ink 296">
                <a:extLst>
                  <a:ext uri="{FF2B5EF4-FFF2-40B4-BE49-F238E27FC236}">
                    <a16:creationId xmlns:a16="http://schemas.microsoft.com/office/drawing/2014/main" id="{0BFB3CAD-4827-7D19-6C5F-AF45D986F1EB}"/>
                  </a:ext>
                </a:extLst>
              </p14:cNvPr>
              <p14:cNvContentPartPr/>
              <p14:nvPr/>
            </p14:nvContentPartPr>
            <p14:xfrm>
              <a:off x="3412595" y="2077993"/>
              <a:ext cx="360" cy="360"/>
            </p14:xfrm>
          </p:contentPart>
        </mc:Choice>
        <mc:Fallback xmlns="">
          <p:pic>
            <p:nvPicPr>
              <p:cNvPr id="297" name="Ink 296">
                <a:extLst>
                  <a:ext uri="{FF2B5EF4-FFF2-40B4-BE49-F238E27FC236}">
                    <a16:creationId xmlns:a16="http://schemas.microsoft.com/office/drawing/2014/main" id="{0BFB3CAD-4827-7D19-6C5F-AF45D986F1EB}"/>
                  </a:ext>
                </a:extLst>
              </p:cNvPr>
              <p:cNvPicPr/>
              <p:nvPr/>
            </p:nvPicPr>
            <p:blipFill>
              <a:blip r:embed="rId6"/>
              <a:stretch>
                <a:fillRect/>
              </a:stretch>
            </p:blipFill>
            <p:spPr>
              <a:xfrm>
                <a:off x="3322595" y="1897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98" name="Ink 297">
                <a:extLst>
                  <a:ext uri="{FF2B5EF4-FFF2-40B4-BE49-F238E27FC236}">
                    <a16:creationId xmlns:a16="http://schemas.microsoft.com/office/drawing/2014/main" id="{2782B88C-EEDC-2E05-9333-7E81400B1585}"/>
                  </a:ext>
                </a:extLst>
              </p14:cNvPr>
              <p14:cNvContentPartPr/>
              <p14:nvPr/>
            </p14:nvContentPartPr>
            <p14:xfrm>
              <a:off x="3398555" y="2054953"/>
              <a:ext cx="360" cy="360"/>
            </p14:xfrm>
          </p:contentPart>
        </mc:Choice>
        <mc:Fallback xmlns="">
          <p:pic>
            <p:nvPicPr>
              <p:cNvPr id="298" name="Ink 297">
                <a:extLst>
                  <a:ext uri="{FF2B5EF4-FFF2-40B4-BE49-F238E27FC236}">
                    <a16:creationId xmlns:a16="http://schemas.microsoft.com/office/drawing/2014/main" id="{2782B88C-EEDC-2E05-9333-7E81400B1585}"/>
                  </a:ext>
                </a:extLst>
              </p:cNvPr>
              <p:cNvPicPr/>
              <p:nvPr/>
            </p:nvPicPr>
            <p:blipFill>
              <a:blip r:embed="rId6"/>
              <a:stretch>
                <a:fillRect/>
              </a:stretch>
            </p:blipFill>
            <p:spPr>
              <a:xfrm>
                <a:off x="3308555" y="187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99" name="Ink 298">
                <a:extLst>
                  <a:ext uri="{FF2B5EF4-FFF2-40B4-BE49-F238E27FC236}">
                    <a16:creationId xmlns:a16="http://schemas.microsoft.com/office/drawing/2014/main" id="{DCC05471-0250-B0B0-AB77-79F7671EBCE0}"/>
                  </a:ext>
                </a:extLst>
              </p14:cNvPr>
              <p14:cNvContentPartPr/>
              <p14:nvPr/>
            </p14:nvContentPartPr>
            <p14:xfrm>
              <a:off x="3398555" y="2054953"/>
              <a:ext cx="360" cy="360"/>
            </p14:xfrm>
          </p:contentPart>
        </mc:Choice>
        <mc:Fallback xmlns="">
          <p:pic>
            <p:nvPicPr>
              <p:cNvPr id="299" name="Ink 298">
                <a:extLst>
                  <a:ext uri="{FF2B5EF4-FFF2-40B4-BE49-F238E27FC236}">
                    <a16:creationId xmlns:a16="http://schemas.microsoft.com/office/drawing/2014/main" id="{DCC05471-0250-B0B0-AB77-79F7671EBCE0}"/>
                  </a:ext>
                </a:extLst>
              </p:cNvPr>
              <p:cNvPicPr/>
              <p:nvPr/>
            </p:nvPicPr>
            <p:blipFill>
              <a:blip r:embed="rId6"/>
              <a:stretch>
                <a:fillRect/>
              </a:stretch>
            </p:blipFill>
            <p:spPr>
              <a:xfrm>
                <a:off x="3308555" y="187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300" name="Ink 299">
                <a:extLst>
                  <a:ext uri="{FF2B5EF4-FFF2-40B4-BE49-F238E27FC236}">
                    <a16:creationId xmlns:a16="http://schemas.microsoft.com/office/drawing/2014/main" id="{169D6948-2B63-733E-0F4C-0490DE5D2B78}"/>
                  </a:ext>
                </a:extLst>
              </p14:cNvPr>
              <p14:cNvContentPartPr/>
              <p14:nvPr/>
            </p14:nvContentPartPr>
            <p14:xfrm>
              <a:off x="3367595" y="2057113"/>
              <a:ext cx="360" cy="360"/>
            </p14:xfrm>
          </p:contentPart>
        </mc:Choice>
        <mc:Fallback xmlns="">
          <p:pic>
            <p:nvPicPr>
              <p:cNvPr id="300" name="Ink 299">
                <a:extLst>
                  <a:ext uri="{FF2B5EF4-FFF2-40B4-BE49-F238E27FC236}">
                    <a16:creationId xmlns:a16="http://schemas.microsoft.com/office/drawing/2014/main" id="{169D6948-2B63-733E-0F4C-0490DE5D2B78}"/>
                  </a:ext>
                </a:extLst>
              </p:cNvPr>
              <p:cNvPicPr/>
              <p:nvPr/>
            </p:nvPicPr>
            <p:blipFill>
              <a:blip r:embed="rId6"/>
              <a:stretch>
                <a:fillRect/>
              </a:stretch>
            </p:blipFill>
            <p:spPr>
              <a:xfrm>
                <a:off x="3277595" y="187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01" name="Ink 300">
                <a:extLst>
                  <a:ext uri="{FF2B5EF4-FFF2-40B4-BE49-F238E27FC236}">
                    <a16:creationId xmlns:a16="http://schemas.microsoft.com/office/drawing/2014/main" id="{FEE705CA-5239-CFB5-C9DF-4507B9AC76DE}"/>
                  </a:ext>
                </a:extLst>
              </p14:cNvPr>
              <p14:cNvContentPartPr/>
              <p14:nvPr/>
            </p14:nvContentPartPr>
            <p14:xfrm>
              <a:off x="3330155" y="2059633"/>
              <a:ext cx="360" cy="360"/>
            </p14:xfrm>
          </p:contentPart>
        </mc:Choice>
        <mc:Fallback xmlns="">
          <p:pic>
            <p:nvPicPr>
              <p:cNvPr id="301" name="Ink 300">
                <a:extLst>
                  <a:ext uri="{FF2B5EF4-FFF2-40B4-BE49-F238E27FC236}">
                    <a16:creationId xmlns:a16="http://schemas.microsoft.com/office/drawing/2014/main" id="{FEE705CA-5239-CFB5-C9DF-4507B9AC76DE}"/>
                  </a:ext>
                </a:extLst>
              </p:cNvPr>
              <p:cNvPicPr/>
              <p:nvPr/>
            </p:nvPicPr>
            <p:blipFill>
              <a:blip r:embed="rId6"/>
              <a:stretch>
                <a:fillRect/>
              </a:stretch>
            </p:blipFill>
            <p:spPr>
              <a:xfrm>
                <a:off x="3240155" y="1879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302" name="Ink 301">
                <a:extLst>
                  <a:ext uri="{FF2B5EF4-FFF2-40B4-BE49-F238E27FC236}">
                    <a16:creationId xmlns:a16="http://schemas.microsoft.com/office/drawing/2014/main" id="{E23D733E-6C4C-59AA-DC57-6E345CF44554}"/>
                  </a:ext>
                </a:extLst>
              </p14:cNvPr>
              <p14:cNvContentPartPr/>
              <p14:nvPr/>
            </p14:nvContentPartPr>
            <p14:xfrm>
              <a:off x="3068075" y="2865673"/>
              <a:ext cx="360" cy="360"/>
            </p14:xfrm>
          </p:contentPart>
        </mc:Choice>
        <mc:Fallback xmlns="">
          <p:pic>
            <p:nvPicPr>
              <p:cNvPr id="302" name="Ink 301">
                <a:extLst>
                  <a:ext uri="{FF2B5EF4-FFF2-40B4-BE49-F238E27FC236}">
                    <a16:creationId xmlns:a16="http://schemas.microsoft.com/office/drawing/2014/main" id="{E23D733E-6C4C-59AA-DC57-6E345CF44554}"/>
                  </a:ext>
                </a:extLst>
              </p:cNvPr>
              <p:cNvPicPr/>
              <p:nvPr/>
            </p:nvPicPr>
            <p:blipFill>
              <a:blip r:embed="rId6"/>
              <a:stretch>
                <a:fillRect/>
              </a:stretch>
            </p:blipFill>
            <p:spPr>
              <a:xfrm>
                <a:off x="2978075" y="268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303" name="Ink 302">
                <a:extLst>
                  <a:ext uri="{FF2B5EF4-FFF2-40B4-BE49-F238E27FC236}">
                    <a16:creationId xmlns:a16="http://schemas.microsoft.com/office/drawing/2014/main" id="{FC4D42E1-6A99-484A-6124-A249E8BD662E}"/>
                  </a:ext>
                </a:extLst>
              </p14:cNvPr>
              <p14:cNvContentPartPr/>
              <p14:nvPr/>
            </p14:nvContentPartPr>
            <p14:xfrm>
              <a:off x="3068075" y="2873233"/>
              <a:ext cx="360" cy="360"/>
            </p14:xfrm>
          </p:contentPart>
        </mc:Choice>
        <mc:Fallback xmlns="">
          <p:pic>
            <p:nvPicPr>
              <p:cNvPr id="303" name="Ink 302">
                <a:extLst>
                  <a:ext uri="{FF2B5EF4-FFF2-40B4-BE49-F238E27FC236}">
                    <a16:creationId xmlns:a16="http://schemas.microsoft.com/office/drawing/2014/main" id="{FC4D42E1-6A99-484A-6124-A249E8BD662E}"/>
                  </a:ext>
                </a:extLst>
              </p:cNvPr>
              <p:cNvPicPr/>
              <p:nvPr/>
            </p:nvPicPr>
            <p:blipFill>
              <a:blip r:embed="rId6"/>
              <a:stretch>
                <a:fillRect/>
              </a:stretch>
            </p:blipFill>
            <p:spPr>
              <a:xfrm>
                <a:off x="2978075" y="269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304" name="Ink 303">
                <a:extLst>
                  <a:ext uri="{FF2B5EF4-FFF2-40B4-BE49-F238E27FC236}">
                    <a16:creationId xmlns:a16="http://schemas.microsoft.com/office/drawing/2014/main" id="{7C72C8AC-E168-3AC9-94A5-AFF105F6C80A}"/>
                  </a:ext>
                </a:extLst>
              </p14:cNvPr>
              <p14:cNvContentPartPr/>
              <p14:nvPr/>
            </p14:nvContentPartPr>
            <p14:xfrm>
              <a:off x="3069155" y="2868913"/>
              <a:ext cx="360" cy="360"/>
            </p14:xfrm>
          </p:contentPart>
        </mc:Choice>
        <mc:Fallback xmlns="">
          <p:pic>
            <p:nvPicPr>
              <p:cNvPr id="304" name="Ink 303">
                <a:extLst>
                  <a:ext uri="{FF2B5EF4-FFF2-40B4-BE49-F238E27FC236}">
                    <a16:creationId xmlns:a16="http://schemas.microsoft.com/office/drawing/2014/main" id="{7C72C8AC-E168-3AC9-94A5-AFF105F6C80A}"/>
                  </a:ext>
                </a:extLst>
              </p:cNvPr>
              <p:cNvPicPr/>
              <p:nvPr/>
            </p:nvPicPr>
            <p:blipFill>
              <a:blip r:embed="rId6"/>
              <a:stretch>
                <a:fillRect/>
              </a:stretch>
            </p:blipFill>
            <p:spPr>
              <a:xfrm>
                <a:off x="2979155" y="2688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305" name="Ink 304">
                <a:extLst>
                  <a:ext uri="{FF2B5EF4-FFF2-40B4-BE49-F238E27FC236}">
                    <a16:creationId xmlns:a16="http://schemas.microsoft.com/office/drawing/2014/main" id="{2881F4D9-BDE0-A656-E66E-F65E0B851858}"/>
                  </a:ext>
                </a:extLst>
              </p14:cNvPr>
              <p14:cNvContentPartPr/>
              <p14:nvPr/>
            </p14:nvContentPartPr>
            <p14:xfrm>
              <a:off x="3071315" y="2866753"/>
              <a:ext cx="360" cy="360"/>
            </p14:xfrm>
          </p:contentPart>
        </mc:Choice>
        <mc:Fallback xmlns="">
          <p:pic>
            <p:nvPicPr>
              <p:cNvPr id="305" name="Ink 304">
                <a:extLst>
                  <a:ext uri="{FF2B5EF4-FFF2-40B4-BE49-F238E27FC236}">
                    <a16:creationId xmlns:a16="http://schemas.microsoft.com/office/drawing/2014/main" id="{2881F4D9-BDE0-A656-E66E-F65E0B851858}"/>
                  </a:ext>
                </a:extLst>
              </p:cNvPr>
              <p:cNvPicPr/>
              <p:nvPr/>
            </p:nvPicPr>
            <p:blipFill>
              <a:blip r:embed="rId6"/>
              <a:stretch>
                <a:fillRect/>
              </a:stretch>
            </p:blipFill>
            <p:spPr>
              <a:xfrm>
                <a:off x="2981315" y="268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306" name="Ink 305">
                <a:extLst>
                  <a:ext uri="{FF2B5EF4-FFF2-40B4-BE49-F238E27FC236}">
                    <a16:creationId xmlns:a16="http://schemas.microsoft.com/office/drawing/2014/main" id="{760B6497-FE93-EC43-1D28-13F4C43539A4}"/>
                  </a:ext>
                </a:extLst>
              </p14:cNvPr>
              <p14:cNvContentPartPr/>
              <p14:nvPr/>
            </p14:nvContentPartPr>
            <p14:xfrm>
              <a:off x="3083915" y="2869993"/>
              <a:ext cx="360" cy="360"/>
            </p14:xfrm>
          </p:contentPart>
        </mc:Choice>
        <mc:Fallback xmlns="">
          <p:pic>
            <p:nvPicPr>
              <p:cNvPr id="306" name="Ink 305">
                <a:extLst>
                  <a:ext uri="{FF2B5EF4-FFF2-40B4-BE49-F238E27FC236}">
                    <a16:creationId xmlns:a16="http://schemas.microsoft.com/office/drawing/2014/main" id="{760B6497-FE93-EC43-1D28-13F4C43539A4}"/>
                  </a:ext>
                </a:extLst>
              </p:cNvPr>
              <p:cNvPicPr/>
              <p:nvPr/>
            </p:nvPicPr>
            <p:blipFill>
              <a:blip r:embed="rId6"/>
              <a:stretch>
                <a:fillRect/>
              </a:stretch>
            </p:blipFill>
            <p:spPr>
              <a:xfrm>
                <a:off x="2993915" y="2689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307" name="Ink 306">
                <a:extLst>
                  <a:ext uri="{FF2B5EF4-FFF2-40B4-BE49-F238E27FC236}">
                    <a16:creationId xmlns:a16="http://schemas.microsoft.com/office/drawing/2014/main" id="{5AE81C3E-E442-57AF-A99B-ABE7845FB072}"/>
                  </a:ext>
                </a:extLst>
              </p14:cNvPr>
              <p14:cNvContentPartPr/>
              <p14:nvPr/>
            </p14:nvContentPartPr>
            <p14:xfrm>
              <a:off x="3092915" y="2871073"/>
              <a:ext cx="360" cy="360"/>
            </p14:xfrm>
          </p:contentPart>
        </mc:Choice>
        <mc:Fallback xmlns="">
          <p:pic>
            <p:nvPicPr>
              <p:cNvPr id="307" name="Ink 306">
                <a:extLst>
                  <a:ext uri="{FF2B5EF4-FFF2-40B4-BE49-F238E27FC236}">
                    <a16:creationId xmlns:a16="http://schemas.microsoft.com/office/drawing/2014/main" id="{5AE81C3E-E442-57AF-A99B-ABE7845FB072}"/>
                  </a:ext>
                </a:extLst>
              </p:cNvPr>
              <p:cNvPicPr/>
              <p:nvPr/>
            </p:nvPicPr>
            <p:blipFill>
              <a:blip r:embed="rId6"/>
              <a:stretch>
                <a:fillRect/>
              </a:stretch>
            </p:blipFill>
            <p:spPr>
              <a:xfrm>
                <a:off x="3002915" y="2691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308" name="Ink 307">
                <a:extLst>
                  <a:ext uri="{FF2B5EF4-FFF2-40B4-BE49-F238E27FC236}">
                    <a16:creationId xmlns:a16="http://schemas.microsoft.com/office/drawing/2014/main" id="{004CA3D8-C22F-E4E0-1444-DDF2DF3BB88B}"/>
                  </a:ext>
                </a:extLst>
              </p14:cNvPr>
              <p14:cNvContentPartPr/>
              <p14:nvPr/>
            </p14:nvContentPartPr>
            <p14:xfrm>
              <a:off x="3107675" y="2867833"/>
              <a:ext cx="360" cy="360"/>
            </p14:xfrm>
          </p:contentPart>
        </mc:Choice>
        <mc:Fallback xmlns="">
          <p:pic>
            <p:nvPicPr>
              <p:cNvPr id="308" name="Ink 307">
                <a:extLst>
                  <a:ext uri="{FF2B5EF4-FFF2-40B4-BE49-F238E27FC236}">
                    <a16:creationId xmlns:a16="http://schemas.microsoft.com/office/drawing/2014/main" id="{004CA3D8-C22F-E4E0-1444-DDF2DF3BB88B}"/>
                  </a:ext>
                </a:extLst>
              </p:cNvPr>
              <p:cNvPicPr/>
              <p:nvPr/>
            </p:nvPicPr>
            <p:blipFill>
              <a:blip r:embed="rId6"/>
              <a:stretch>
                <a:fillRect/>
              </a:stretch>
            </p:blipFill>
            <p:spPr>
              <a:xfrm>
                <a:off x="3017675" y="268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309" name="Ink 308">
                <a:extLst>
                  <a:ext uri="{FF2B5EF4-FFF2-40B4-BE49-F238E27FC236}">
                    <a16:creationId xmlns:a16="http://schemas.microsoft.com/office/drawing/2014/main" id="{5642BCCD-8005-DAB5-67CA-60F6461E8137}"/>
                  </a:ext>
                </a:extLst>
              </p14:cNvPr>
              <p14:cNvContentPartPr/>
              <p14:nvPr/>
            </p14:nvContentPartPr>
            <p14:xfrm>
              <a:off x="3107675" y="2867833"/>
              <a:ext cx="360" cy="360"/>
            </p14:xfrm>
          </p:contentPart>
        </mc:Choice>
        <mc:Fallback xmlns="">
          <p:pic>
            <p:nvPicPr>
              <p:cNvPr id="309" name="Ink 308">
                <a:extLst>
                  <a:ext uri="{FF2B5EF4-FFF2-40B4-BE49-F238E27FC236}">
                    <a16:creationId xmlns:a16="http://schemas.microsoft.com/office/drawing/2014/main" id="{5642BCCD-8005-DAB5-67CA-60F6461E8137}"/>
                  </a:ext>
                </a:extLst>
              </p:cNvPr>
              <p:cNvPicPr/>
              <p:nvPr/>
            </p:nvPicPr>
            <p:blipFill>
              <a:blip r:embed="rId6"/>
              <a:stretch>
                <a:fillRect/>
              </a:stretch>
            </p:blipFill>
            <p:spPr>
              <a:xfrm>
                <a:off x="3017675" y="268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310" name="Ink 309">
                <a:extLst>
                  <a:ext uri="{FF2B5EF4-FFF2-40B4-BE49-F238E27FC236}">
                    <a16:creationId xmlns:a16="http://schemas.microsoft.com/office/drawing/2014/main" id="{4241581D-9544-F0A6-BDDE-493B071AA645}"/>
                  </a:ext>
                </a:extLst>
              </p14:cNvPr>
              <p14:cNvContentPartPr/>
              <p14:nvPr/>
            </p14:nvContentPartPr>
            <p14:xfrm>
              <a:off x="3109835" y="2866753"/>
              <a:ext cx="360" cy="360"/>
            </p14:xfrm>
          </p:contentPart>
        </mc:Choice>
        <mc:Fallback xmlns="">
          <p:pic>
            <p:nvPicPr>
              <p:cNvPr id="310" name="Ink 309">
                <a:extLst>
                  <a:ext uri="{FF2B5EF4-FFF2-40B4-BE49-F238E27FC236}">
                    <a16:creationId xmlns:a16="http://schemas.microsoft.com/office/drawing/2014/main" id="{4241581D-9544-F0A6-BDDE-493B071AA645}"/>
                  </a:ext>
                </a:extLst>
              </p:cNvPr>
              <p:cNvPicPr/>
              <p:nvPr/>
            </p:nvPicPr>
            <p:blipFill>
              <a:blip r:embed="rId6"/>
              <a:stretch>
                <a:fillRect/>
              </a:stretch>
            </p:blipFill>
            <p:spPr>
              <a:xfrm>
                <a:off x="3019835" y="268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311" name="Ink 310">
                <a:extLst>
                  <a:ext uri="{FF2B5EF4-FFF2-40B4-BE49-F238E27FC236}">
                    <a16:creationId xmlns:a16="http://schemas.microsoft.com/office/drawing/2014/main" id="{43A62DB0-2548-CBF5-9E64-AC07E38C6EBF}"/>
                  </a:ext>
                </a:extLst>
              </p14:cNvPr>
              <p14:cNvContentPartPr/>
              <p14:nvPr/>
            </p14:nvContentPartPr>
            <p14:xfrm>
              <a:off x="3120275" y="3351313"/>
              <a:ext cx="360" cy="360"/>
            </p14:xfrm>
          </p:contentPart>
        </mc:Choice>
        <mc:Fallback xmlns="">
          <p:pic>
            <p:nvPicPr>
              <p:cNvPr id="311" name="Ink 310">
                <a:extLst>
                  <a:ext uri="{FF2B5EF4-FFF2-40B4-BE49-F238E27FC236}">
                    <a16:creationId xmlns:a16="http://schemas.microsoft.com/office/drawing/2014/main" id="{43A62DB0-2548-CBF5-9E64-AC07E38C6EBF}"/>
                  </a:ext>
                </a:extLst>
              </p:cNvPr>
              <p:cNvPicPr/>
              <p:nvPr/>
            </p:nvPicPr>
            <p:blipFill>
              <a:blip r:embed="rId6"/>
              <a:stretch>
                <a:fillRect/>
              </a:stretch>
            </p:blipFill>
            <p:spPr>
              <a:xfrm>
                <a:off x="3030275" y="317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312" name="Ink 311">
                <a:extLst>
                  <a:ext uri="{FF2B5EF4-FFF2-40B4-BE49-F238E27FC236}">
                    <a16:creationId xmlns:a16="http://schemas.microsoft.com/office/drawing/2014/main" id="{C154C092-E97D-10D8-B462-C7410EEB42BE}"/>
                  </a:ext>
                </a:extLst>
              </p14:cNvPr>
              <p14:cNvContentPartPr/>
              <p14:nvPr/>
            </p14:nvContentPartPr>
            <p14:xfrm>
              <a:off x="3117035" y="3349153"/>
              <a:ext cx="360" cy="360"/>
            </p14:xfrm>
          </p:contentPart>
        </mc:Choice>
        <mc:Fallback xmlns="">
          <p:pic>
            <p:nvPicPr>
              <p:cNvPr id="312" name="Ink 311">
                <a:extLst>
                  <a:ext uri="{FF2B5EF4-FFF2-40B4-BE49-F238E27FC236}">
                    <a16:creationId xmlns:a16="http://schemas.microsoft.com/office/drawing/2014/main" id="{C154C092-E97D-10D8-B462-C7410EEB42BE}"/>
                  </a:ext>
                </a:extLst>
              </p:cNvPr>
              <p:cNvPicPr/>
              <p:nvPr/>
            </p:nvPicPr>
            <p:blipFill>
              <a:blip r:embed="rId6"/>
              <a:stretch>
                <a:fillRect/>
              </a:stretch>
            </p:blipFill>
            <p:spPr>
              <a:xfrm>
                <a:off x="3027035" y="316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13" name="Ink 312">
                <a:extLst>
                  <a:ext uri="{FF2B5EF4-FFF2-40B4-BE49-F238E27FC236}">
                    <a16:creationId xmlns:a16="http://schemas.microsoft.com/office/drawing/2014/main" id="{7AA53882-67CD-13F3-1775-F7CA33FB8245}"/>
                  </a:ext>
                </a:extLst>
              </p14:cNvPr>
              <p14:cNvContentPartPr/>
              <p14:nvPr/>
            </p14:nvContentPartPr>
            <p14:xfrm>
              <a:off x="3025595" y="3320353"/>
              <a:ext cx="360" cy="360"/>
            </p14:xfrm>
          </p:contentPart>
        </mc:Choice>
        <mc:Fallback xmlns="">
          <p:pic>
            <p:nvPicPr>
              <p:cNvPr id="313" name="Ink 312">
                <a:extLst>
                  <a:ext uri="{FF2B5EF4-FFF2-40B4-BE49-F238E27FC236}">
                    <a16:creationId xmlns:a16="http://schemas.microsoft.com/office/drawing/2014/main" id="{7AA53882-67CD-13F3-1775-F7CA33FB8245}"/>
                  </a:ext>
                </a:extLst>
              </p:cNvPr>
              <p:cNvPicPr/>
              <p:nvPr/>
            </p:nvPicPr>
            <p:blipFill>
              <a:blip r:embed="rId6"/>
              <a:stretch>
                <a:fillRect/>
              </a:stretch>
            </p:blipFill>
            <p:spPr>
              <a:xfrm>
                <a:off x="2935595" y="314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314" name="Ink 313">
                <a:extLst>
                  <a:ext uri="{FF2B5EF4-FFF2-40B4-BE49-F238E27FC236}">
                    <a16:creationId xmlns:a16="http://schemas.microsoft.com/office/drawing/2014/main" id="{2F14D2AC-D6CB-40FB-4744-93B07BA77DBF}"/>
                  </a:ext>
                </a:extLst>
              </p14:cNvPr>
              <p14:cNvContentPartPr/>
              <p14:nvPr/>
            </p14:nvContentPartPr>
            <p14:xfrm>
              <a:off x="3019835" y="3320353"/>
              <a:ext cx="360" cy="360"/>
            </p14:xfrm>
          </p:contentPart>
        </mc:Choice>
        <mc:Fallback xmlns="">
          <p:pic>
            <p:nvPicPr>
              <p:cNvPr id="314" name="Ink 313">
                <a:extLst>
                  <a:ext uri="{FF2B5EF4-FFF2-40B4-BE49-F238E27FC236}">
                    <a16:creationId xmlns:a16="http://schemas.microsoft.com/office/drawing/2014/main" id="{2F14D2AC-D6CB-40FB-4744-93B07BA77DBF}"/>
                  </a:ext>
                </a:extLst>
              </p:cNvPr>
              <p:cNvPicPr/>
              <p:nvPr/>
            </p:nvPicPr>
            <p:blipFill>
              <a:blip r:embed="rId6"/>
              <a:stretch>
                <a:fillRect/>
              </a:stretch>
            </p:blipFill>
            <p:spPr>
              <a:xfrm>
                <a:off x="2929835" y="314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15" name="Ink 314">
                <a:extLst>
                  <a:ext uri="{FF2B5EF4-FFF2-40B4-BE49-F238E27FC236}">
                    <a16:creationId xmlns:a16="http://schemas.microsoft.com/office/drawing/2014/main" id="{A0010158-93EE-40FE-8AD5-56295DF239DF}"/>
                  </a:ext>
                </a:extLst>
              </p14:cNvPr>
              <p14:cNvContentPartPr/>
              <p14:nvPr/>
            </p14:nvContentPartPr>
            <p14:xfrm>
              <a:off x="3031355" y="3317113"/>
              <a:ext cx="360" cy="360"/>
            </p14:xfrm>
          </p:contentPart>
        </mc:Choice>
        <mc:Fallback xmlns="">
          <p:pic>
            <p:nvPicPr>
              <p:cNvPr id="315" name="Ink 314">
                <a:extLst>
                  <a:ext uri="{FF2B5EF4-FFF2-40B4-BE49-F238E27FC236}">
                    <a16:creationId xmlns:a16="http://schemas.microsoft.com/office/drawing/2014/main" id="{A0010158-93EE-40FE-8AD5-56295DF239DF}"/>
                  </a:ext>
                </a:extLst>
              </p:cNvPr>
              <p:cNvPicPr/>
              <p:nvPr/>
            </p:nvPicPr>
            <p:blipFill>
              <a:blip r:embed="rId6"/>
              <a:stretch>
                <a:fillRect/>
              </a:stretch>
            </p:blipFill>
            <p:spPr>
              <a:xfrm>
                <a:off x="2941355" y="313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316" name="Ink 315">
                <a:extLst>
                  <a:ext uri="{FF2B5EF4-FFF2-40B4-BE49-F238E27FC236}">
                    <a16:creationId xmlns:a16="http://schemas.microsoft.com/office/drawing/2014/main" id="{E0ED2F5D-4980-D96E-4689-602D93588E2D}"/>
                  </a:ext>
                </a:extLst>
              </p14:cNvPr>
              <p14:cNvContentPartPr/>
              <p14:nvPr/>
            </p14:nvContentPartPr>
            <p14:xfrm>
              <a:off x="3072035" y="3335473"/>
              <a:ext cx="360" cy="360"/>
            </p14:xfrm>
          </p:contentPart>
        </mc:Choice>
        <mc:Fallback xmlns="">
          <p:pic>
            <p:nvPicPr>
              <p:cNvPr id="316" name="Ink 315">
                <a:extLst>
                  <a:ext uri="{FF2B5EF4-FFF2-40B4-BE49-F238E27FC236}">
                    <a16:creationId xmlns:a16="http://schemas.microsoft.com/office/drawing/2014/main" id="{E0ED2F5D-4980-D96E-4689-602D93588E2D}"/>
                  </a:ext>
                </a:extLst>
              </p:cNvPr>
              <p:cNvPicPr/>
              <p:nvPr/>
            </p:nvPicPr>
            <p:blipFill>
              <a:blip r:embed="rId6"/>
              <a:stretch>
                <a:fillRect/>
              </a:stretch>
            </p:blipFill>
            <p:spPr>
              <a:xfrm>
                <a:off x="2982035" y="315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17" name="Ink 316">
                <a:extLst>
                  <a:ext uri="{FF2B5EF4-FFF2-40B4-BE49-F238E27FC236}">
                    <a16:creationId xmlns:a16="http://schemas.microsoft.com/office/drawing/2014/main" id="{75343225-C3AE-B52A-169F-9546AA68A64A}"/>
                  </a:ext>
                </a:extLst>
              </p14:cNvPr>
              <p14:cNvContentPartPr/>
              <p14:nvPr/>
            </p14:nvContentPartPr>
            <p14:xfrm>
              <a:off x="3165275" y="3325393"/>
              <a:ext cx="360" cy="360"/>
            </p14:xfrm>
          </p:contentPart>
        </mc:Choice>
        <mc:Fallback xmlns="">
          <p:pic>
            <p:nvPicPr>
              <p:cNvPr id="317" name="Ink 316">
                <a:extLst>
                  <a:ext uri="{FF2B5EF4-FFF2-40B4-BE49-F238E27FC236}">
                    <a16:creationId xmlns:a16="http://schemas.microsoft.com/office/drawing/2014/main" id="{75343225-C3AE-B52A-169F-9546AA68A64A}"/>
                  </a:ext>
                </a:extLst>
              </p:cNvPr>
              <p:cNvPicPr/>
              <p:nvPr/>
            </p:nvPicPr>
            <p:blipFill>
              <a:blip r:embed="rId6"/>
              <a:stretch>
                <a:fillRect/>
              </a:stretch>
            </p:blipFill>
            <p:spPr>
              <a:xfrm>
                <a:off x="3075275" y="3145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318" name="Ink 317">
                <a:extLst>
                  <a:ext uri="{FF2B5EF4-FFF2-40B4-BE49-F238E27FC236}">
                    <a16:creationId xmlns:a16="http://schemas.microsoft.com/office/drawing/2014/main" id="{CF2DDC56-B4F4-B826-5FA0-9A468E8DDA84}"/>
                  </a:ext>
                </a:extLst>
              </p14:cNvPr>
              <p14:cNvContentPartPr/>
              <p14:nvPr/>
            </p14:nvContentPartPr>
            <p14:xfrm>
              <a:off x="3165275" y="3325393"/>
              <a:ext cx="360" cy="360"/>
            </p14:xfrm>
          </p:contentPart>
        </mc:Choice>
        <mc:Fallback xmlns="">
          <p:pic>
            <p:nvPicPr>
              <p:cNvPr id="318" name="Ink 317">
                <a:extLst>
                  <a:ext uri="{FF2B5EF4-FFF2-40B4-BE49-F238E27FC236}">
                    <a16:creationId xmlns:a16="http://schemas.microsoft.com/office/drawing/2014/main" id="{CF2DDC56-B4F4-B826-5FA0-9A468E8DDA84}"/>
                  </a:ext>
                </a:extLst>
              </p:cNvPr>
              <p:cNvPicPr/>
              <p:nvPr/>
            </p:nvPicPr>
            <p:blipFill>
              <a:blip r:embed="rId6"/>
              <a:stretch>
                <a:fillRect/>
              </a:stretch>
            </p:blipFill>
            <p:spPr>
              <a:xfrm>
                <a:off x="3075275" y="3145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19" name="Ink 318">
                <a:extLst>
                  <a:ext uri="{FF2B5EF4-FFF2-40B4-BE49-F238E27FC236}">
                    <a16:creationId xmlns:a16="http://schemas.microsoft.com/office/drawing/2014/main" id="{68FFF914-2CB0-9D54-7A6F-E98D5B4822AF}"/>
                  </a:ext>
                </a:extLst>
              </p14:cNvPr>
              <p14:cNvContentPartPr/>
              <p14:nvPr/>
            </p14:nvContentPartPr>
            <p14:xfrm>
              <a:off x="3131075" y="3332953"/>
              <a:ext cx="360" cy="360"/>
            </p14:xfrm>
          </p:contentPart>
        </mc:Choice>
        <mc:Fallback xmlns="">
          <p:pic>
            <p:nvPicPr>
              <p:cNvPr id="319" name="Ink 318">
                <a:extLst>
                  <a:ext uri="{FF2B5EF4-FFF2-40B4-BE49-F238E27FC236}">
                    <a16:creationId xmlns:a16="http://schemas.microsoft.com/office/drawing/2014/main" id="{68FFF914-2CB0-9D54-7A6F-E98D5B4822AF}"/>
                  </a:ext>
                </a:extLst>
              </p:cNvPr>
              <p:cNvPicPr/>
              <p:nvPr/>
            </p:nvPicPr>
            <p:blipFill>
              <a:blip r:embed="rId6"/>
              <a:stretch>
                <a:fillRect/>
              </a:stretch>
            </p:blipFill>
            <p:spPr>
              <a:xfrm>
                <a:off x="3041075" y="3152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320" name="Ink 319">
                <a:extLst>
                  <a:ext uri="{FF2B5EF4-FFF2-40B4-BE49-F238E27FC236}">
                    <a16:creationId xmlns:a16="http://schemas.microsoft.com/office/drawing/2014/main" id="{5DE67B8A-DC82-F95D-6301-D3C8B087BCEA}"/>
                  </a:ext>
                </a:extLst>
              </p14:cNvPr>
              <p14:cNvContentPartPr/>
              <p14:nvPr/>
            </p14:nvContentPartPr>
            <p14:xfrm>
              <a:off x="2951795" y="3321793"/>
              <a:ext cx="360" cy="360"/>
            </p14:xfrm>
          </p:contentPart>
        </mc:Choice>
        <mc:Fallback xmlns="">
          <p:pic>
            <p:nvPicPr>
              <p:cNvPr id="320" name="Ink 319">
                <a:extLst>
                  <a:ext uri="{FF2B5EF4-FFF2-40B4-BE49-F238E27FC236}">
                    <a16:creationId xmlns:a16="http://schemas.microsoft.com/office/drawing/2014/main" id="{5DE67B8A-DC82-F95D-6301-D3C8B087BCEA}"/>
                  </a:ext>
                </a:extLst>
              </p:cNvPr>
              <p:cNvPicPr/>
              <p:nvPr/>
            </p:nvPicPr>
            <p:blipFill>
              <a:blip r:embed="rId6"/>
              <a:stretch>
                <a:fillRect/>
              </a:stretch>
            </p:blipFill>
            <p:spPr>
              <a:xfrm>
                <a:off x="2861795" y="3141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21" name="Ink 320">
                <a:extLst>
                  <a:ext uri="{FF2B5EF4-FFF2-40B4-BE49-F238E27FC236}">
                    <a16:creationId xmlns:a16="http://schemas.microsoft.com/office/drawing/2014/main" id="{9B3A7146-5F00-1320-7DB7-B75F4047A60F}"/>
                  </a:ext>
                </a:extLst>
              </p14:cNvPr>
              <p14:cNvContentPartPr/>
              <p14:nvPr/>
            </p14:nvContentPartPr>
            <p14:xfrm>
              <a:off x="4182635" y="3300913"/>
              <a:ext cx="360" cy="360"/>
            </p14:xfrm>
          </p:contentPart>
        </mc:Choice>
        <mc:Fallback xmlns="">
          <p:pic>
            <p:nvPicPr>
              <p:cNvPr id="321" name="Ink 320">
                <a:extLst>
                  <a:ext uri="{FF2B5EF4-FFF2-40B4-BE49-F238E27FC236}">
                    <a16:creationId xmlns:a16="http://schemas.microsoft.com/office/drawing/2014/main" id="{9B3A7146-5F00-1320-7DB7-B75F4047A60F}"/>
                  </a:ext>
                </a:extLst>
              </p:cNvPr>
              <p:cNvPicPr/>
              <p:nvPr/>
            </p:nvPicPr>
            <p:blipFill>
              <a:blip r:embed="rId6"/>
              <a:stretch>
                <a:fillRect/>
              </a:stretch>
            </p:blipFill>
            <p:spPr>
              <a:xfrm>
                <a:off x="4092635" y="312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322" name="Ink 321">
                <a:extLst>
                  <a:ext uri="{FF2B5EF4-FFF2-40B4-BE49-F238E27FC236}">
                    <a16:creationId xmlns:a16="http://schemas.microsoft.com/office/drawing/2014/main" id="{C1DC20F0-CB02-7B86-3DE6-F58C28AC3729}"/>
                  </a:ext>
                </a:extLst>
              </p14:cNvPr>
              <p14:cNvContentPartPr/>
              <p14:nvPr/>
            </p14:nvContentPartPr>
            <p14:xfrm>
              <a:off x="4168955" y="3301993"/>
              <a:ext cx="360" cy="360"/>
            </p14:xfrm>
          </p:contentPart>
        </mc:Choice>
        <mc:Fallback xmlns="">
          <p:pic>
            <p:nvPicPr>
              <p:cNvPr id="322" name="Ink 321">
                <a:extLst>
                  <a:ext uri="{FF2B5EF4-FFF2-40B4-BE49-F238E27FC236}">
                    <a16:creationId xmlns:a16="http://schemas.microsoft.com/office/drawing/2014/main" id="{C1DC20F0-CB02-7B86-3DE6-F58C28AC3729}"/>
                  </a:ext>
                </a:extLst>
              </p:cNvPr>
              <p:cNvPicPr/>
              <p:nvPr/>
            </p:nvPicPr>
            <p:blipFill>
              <a:blip r:embed="rId6"/>
              <a:stretch>
                <a:fillRect/>
              </a:stretch>
            </p:blipFill>
            <p:spPr>
              <a:xfrm>
                <a:off x="4078955" y="312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23" name="Ink 322">
                <a:extLst>
                  <a:ext uri="{FF2B5EF4-FFF2-40B4-BE49-F238E27FC236}">
                    <a16:creationId xmlns:a16="http://schemas.microsoft.com/office/drawing/2014/main" id="{64B654B0-8361-6C20-BEE4-01B042B2643B}"/>
                  </a:ext>
                </a:extLst>
              </p14:cNvPr>
              <p14:cNvContentPartPr/>
              <p14:nvPr/>
            </p14:nvContentPartPr>
            <p14:xfrm>
              <a:off x="4136915" y="3296593"/>
              <a:ext cx="360" cy="360"/>
            </p14:xfrm>
          </p:contentPart>
        </mc:Choice>
        <mc:Fallback xmlns="">
          <p:pic>
            <p:nvPicPr>
              <p:cNvPr id="323" name="Ink 322">
                <a:extLst>
                  <a:ext uri="{FF2B5EF4-FFF2-40B4-BE49-F238E27FC236}">
                    <a16:creationId xmlns:a16="http://schemas.microsoft.com/office/drawing/2014/main" id="{64B654B0-8361-6C20-BEE4-01B042B2643B}"/>
                  </a:ext>
                </a:extLst>
              </p:cNvPr>
              <p:cNvPicPr/>
              <p:nvPr/>
            </p:nvPicPr>
            <p:blipFill>
              <a:blip r:embed="rId6"/>
              <a:stretch>
                <a:fillRect/>
              </a:stretch>
            </p:blipFill>
            <p:spPr>
              <a:xfrm>
                <a:off x="4046915" y="3116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324" name="Ink 323">
                <a:extLst>
                  <a:ext uri="{FF2B5EF4-FFF2-40B4-BE49-F238E27FC236}">
                    <a16:creationId xmlns:a16="http://schemas.microsoft.com/office/drawing/2014/main" id="{BE4AC620-CA8E-E866-B944-26F2C922A0B8}"/>
                  </a:ext>
                </a:extLst>
              </p14:cNvPr>
              <p14:cNvContentPartPr/>
              <p14:nvPr/>
            </p14:nvContentPartPr>
            <p14:xfrm>
              <a:off x="4135835" y="3291553"/>
              <a:ext cx="360" cy="360"/>
            </p14:xfrm>
          </p:contentPart>
        </mc:Choice>
        <mc:Fallback xmlns="">
          <p:pic>
            <p:nvPicPr>
              <p:cNvPr id="324" name="Ink 323">
                <a:extLst>
                  <a:ext uri="{FF2B5EF4-FFF2-40B4-BE49-F238E27FC236}">
                    <a16:creationId xmlns:a16="http://schemas.microsoft.com/office/drawing/2014/main" id="{BE4AC620-CA8E-E866-B944-26F2C922A0B8}"/>
                  </a:ext>
                </a:extLst>
              </p:cNvPr>
              <p:cNvPicPr/>
              <p:nvPr/>
            </p:nvPicPr>
            <p:blipFill>
              <a:blip r:embed="rId6"/>
              <a:stretch>
                <a:fillRect/>
              </a:stretch>
            </p:blipFill>
            <p:spPr>
              <a:xfrm>
                <a:off x="4045835" y="3111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25" name="Ink 324">
                <a:extLst>
                  <a:ext uri="{FF2B5EF4-FFF2-40B4-BE49-F238E27FC236}">
                    <a16:creationId xmlns:a16="http://schemas.microsoft.com/office/drawing/2014/main" id="{84CD412F-02CF-E238-6F08-96D11E83D341}"/>
                  </a:ext>
                </a:extLst>
              </p14:cNvPr>
              <p14:cNvContentPartPr/>
              <p14:nvPr/>
            </p14:nvContentPartPr>
            <p14:xfrm>
              <a:off x="4137995" y="3289393"/>
              <a:ext cx="360" cy="360"/>
            </p14:xfrm>
          </p:contentPart>
        </mc:Choice>
        <mc:Fallback xmlns="">
          <p:pic>
            <p:nvPicPr>
              <p:cNvPr id="325" name="Ink 324">
                <a:extLst>
                  <a:ext uri="{FF2B5EF4-FFF2-40B4-BE49-F238E27FC236}">
                    <a16:creationId xmlns:a16="http://schemas.microsoft.com/office/drawing/2014/main" id="{84CD412F-02CF-E238-6F08-96D11E83D341}"/>
                  </a:ext>
                </a:extLst>
              </p:cNvPr>
              <p:cNvPicPr/>
              <p:nvPr/>
            </p:nvPicPr>
            <p:blipFill>
              <a:blip r:embed="rId6"/>
              <a:stretch>
                <a:fillRect/>
              </a:stretch>
            </p:blipFill>
            <p:spPr>
              <a:xfrm>
                <a:off x="4047995" y="3109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326" name="Ink 325">
                <a:extLst>
                  <a:ext uri="{FF2B5EF4-FFF2-40B4-BE49-F238E27FC236}">
                    <a16:creationId xmlns:a16="http://schemas.microsoft.com/office/drawing/2014/main" id="{24DC6FE5-5816-770B-8665-C8F4CDF93428}"/>
                  </a:ext>
                </a:extLst>
              </p14:cNvPr>
              <p14:cNvContentPartPr/>
              <p14:nvPr/>
            </p14:nvContentPartPr>
            <p14:xfrm>
              <a:off x="4195955" y="3255193"/>
              <a:ext cx="360" cy="360"/>
            </p14:xfrm>
          </p:contentPart>
        </mc:Choice>
        <mc:Fallback xmlns="">
          <p:pic>
            <p:nvPicPr>
              <p:cNvPr id="326" name="Ink 325">
                <a:extLst>
                  <a:ext uri="{FF2B5EF4-FFF2-40B4-BE49-F238E27FC236}">
                    <a16:creationId xmlns:a16="http://schemas.microsoft.com/office/drawing/2014/main" id="{24DC6FE5-5816-770B-8665-C8F4CDF93428}"/>
                  </a:ext>
                </a:extLst>
              </p:cNvPr>
              <p:cNvPicPr/>
              <p:nvPr/>
            </p:nvPicPr>
            <p:blipFill>
              <a:blip r:embed="rId6"/>
              <a:stretch>
                <a:fillRect/>
              </a:stretch>
            </p:blipFill>
            <p:spPr>
              <a:xfrm>
                <a:off x="4105955" y="3075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27" name="Ink 326">
                <a:extLst>
                  <a:ext uri="{FF2B5EF4-FFF2-40B4-BE49-F238E27FC236}">
                    <a16:creationId xmlns:a16="http://schemas.microsoft.com/office/drawing/2014/main" id="{67BD956D-5A05-BE03-E1A9-3B9C891F1F2B}"/>
                  </a:ext>
                </a:extLst>
              </p14:cNvPr>
              <p14:cNvContentPartPr/>
              <p14:nvPr/>
            </p14:nvContentPartPr>
            <p14:xfrm>
              <a:off x="4212875" y="3255193"/>
              <a:ext cx="360" cy="360"/>
            </p14:xfrm>
          </p:contentPart>
        </mc:Choice>
        <mc:Fallback xmlns="">
          <p:pic>
            <p:nvPicPr>
              <p:cNvPr id="327" name="Ink 326">
                <a:extLst>
                  <a:ext uri="{FF2B5EF4-FFF2-40B4-BE49-F238E27FC236}">
                    <a16:creationId xmlns:a16="http://schemas.microsoft.com/office/drawing/2014/main" id="{67BD956D-5A05-BE03-E1A9-3B9C891F1F2B}"/>
                  </a:ext>
                </a:extLst>
              </p:cNvPr>
              <p:cNvPicPr/>
              <p:nvPr/>
            </p:nvPicPr>
            <p:blipFill>
              <a:blip r:embed="rId6"/>
              <a:stretch>
                <a:fillRect/>
              </a:stretch>
            </p:blipFill>
            <p:spPr>
              <a:xfrm>
                <a:off x="4122875" y="3075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328" name="Ink 327">
                <a:extLst>
                  <a:ext uri="{FF2B5EF4-FFF2-40B4-BE49-F238E27FC236}">
                    <a16:creationId xmlns:a16="http://schemas.microsoft.com/office/drawing/2014/main" id="{118F4B24-D13B-D22F-C3D6-CA6B57FD0D85}"/>
                  </a:ext>
                </a:extLst>
              </p14:cNvPr>
              <p14:cNvContentPartPr/>
              <p14:nvPr/>
            </p14:nvContentPartPr>
            <p14:xfrm>
              <a:off x="4211795" y="3259873"/>
              <a:ext cx="360" cy="360"/>
            </p14:xfrm>
          </p:contentPart>
        </mc:Choice>
        <mc:Fallback xmlns="">
          <p:pic>
            <p:nvPicPr>
              <p:cNvPr id="328" name="Ink 327">
                <a:extLst>
                  <a:ext uri="{FF2B5EF4-FFF2-40B4-BE49-F238E27FC236}">
                    <a16:creationId xmlns:a16="http://schemas.microsoft.com/office/drawing/2014/main" id="{118F4B24-D13B-D22F-C3D6-CA6B57FD0D85}"/>
                  </a:ext>
                </a:extLst>
              </p:cNvPr>
              <p:cNvPicPr/>
              <p:nvPr/>
            </p:nvPicPr>
            <p:blipFill>
              <a:blip r:embed="rId6"/>
              <a:stretch>
                <a:fillRect/>
              </a:stretch>
            </p:blipFill>
            <p:spPr>
              <a:xfrm>
                <a:off x="4121795" y="307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29" name="Ink 328">
                <a:extLst>
                  <a:ext uri="{FF2B5EF4-FFF2-40B4-BE49-F238E27FC236}">
                    <a16:creationId xmlns:a16="http://schemas.microsoft.com/office/drawing/2014/main" id="{05D6FB20-BEAB-8E52-E1FF-C80FA224350B}"/>
                  </a:ext>
                </a:extLst>
              </p14:cNvPr>
              <p14:cNvContentPartPr/>
              <p14:nvPr/>
            </p14:nvContentPartPr>
            <p14:xfrm>
              <a:off x="3762155" y="2878273"/>
              <a:ext cx="360" cy="360"/>
            </p14:xfrm>
          </p:contentPart>
        </mc:Choice>
        <mc:Fallback xmlns="">
          <p:pic>
            <p:nvPicPr>
              <p:cNvPr id="329" name="Ink 328">
                <a:extLst>
                  <a:ext uri="{FF2B5EF4-FFF2-40B4-BE49-F238E27FC236}">
                    <a16:creationId xmlns:a16="http://schemas.microsoft.com/office/drawing/2014/main" id="{05D6FB20-BEAB-8E52-E1FF-C80FA224350B}"/>
                  </a:ext>
                </a:extLst>
              </p:cNvPr>
              <p:cNvPicPr/>
              <p:nvPr/>
            </p:nvPicPr>
            <p:blipFill>
              <a:blip r:embed="rId6"/>
              <a:stretch>
                <a:fillRect/>
              </a:stretch>
            </p:blipFill>
            <p:spPr>
              <a:xfrm>
                <a:off x="3672155" y="2698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330" name="Ink 329">
                <a:extLst>
                  <a:ext uri="{FF2B5EF4-FFF2-40B4-BE49-F238E27FC236}">
                    <a16:creationId xmlns:a16="http://schemas.microsoft.com/office/drawing/2014/main" id="{5B439FBC-44A3-B674-DF67-F16A3181DE73}"/>
                  </a:ext>
                </a:extLst>
              </p14:cNvPr>
              <p14:cNvContentPartPr/>
              <p14:nvPr/>
            </p14:nvContentPartPr>
            <p14:xfrm>
              <a:off x="3748835" y="2880433"/>
              <a:ext cx="360" cy="360"/>
            </p14:xfrm>
          </p:contentPart>
        </mc:Choice>
        <mc:Fallback xmlns="">
          <p:pic>
            <p:nvPicPr>
              <p:cNvPr id="330" name="Ink 329">
                <a:extLst>
                  <a:ext uri="{FF2B5EF4-FFF2-40B4-BE49-F238E27FC236}">
                    <a16:creationId xmlns:a16="http://schemas.microsoft.com/office/drawing/2014/main" id="{5B439FBC-44A3-B674-DF67-F16A3181DE73}"/>
                  </a:ext>
                </a:extLst>
              </p:cNvPr>
              <p:cNvPicPr/>
              <p:nvPr/>
            </p:nvPicPr>
            <p:blipFill>
              <a:blip r:embed="rId6"/>
              <a:stretch>
                <a:fillRect/>
              </a:stretch>
            </p:blipFill>
            <p:spPr>
              <a:xfrm>
                <a:off x="36588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31" name="Ink 330">
                <a:extLst>
                  <a:ext uri="{FF2B5EF4-FFF2-40B4-BE49-F238E27FC236}">
                    <a16:creationId xmlns:a16="http://schemas.microsoft.com/office/drawing/2014/main" id="{100E1132-4F9E-2F6F-3709-07D501AE58DF}"/>
                  </a:ext>
                </a:extLst>
              </p14:cNvPr>
              <p14:cNvContentPartPr/>
              <p14:nvPr/>
            </p14:nvContentPartPr>
            <p14:xfrm>
              <a:off x="3745235" y="2880433"/>
              <a:ext cx="360" cy="360"/>
            </p14:xfrm>
          </p:contentPart>
        </mc:Choice>
        <mc:Fallback xmlns="">
          <p:pic>
            <p:nvPicPr>
              <p:cNvPr id="331" name="Ink 330">
                <a:extLst>
                  <a:ext uri="{FF2B5EF4-FFF2-40B4-BE49-F238E27FC236}">
                    <a16:creationId xmlns:a16="http://schemas.microsoft.com/office/drawing/2014/main" id="{100E1132-4F9E-2F6F-3709-07D501AE58DF}"/>
                  </a:ext>
                </a:extLst>
              </p:cNvPr>
              <p:cNvPicPr/>
              <p:nvPr/>
            </p:nvPicPr>
            <p:blipFill>
              <a:blip r:embed="rId6"/>
              <a:stretch>
                <a:fillRect/>
              </a:stretch>
            </p:blipFill>
            <p:spPr>
              <a:xfrm>
                <a:off x="36552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332" name="Ink 331">
                <a:extLst>
                  <a:ext uri="{FF2B5EF4-FFF2-40B4-BE49-F238E27FC236}">
                    <a16:creationId xmlns:a16="http://schemas.microsoft.com/office/drawing/2014/main" id="{B88FFB50-229A-D45E-3B8E-38EE4F2A33F2}"/>
                  </a:ext>
                </a:extLst>
              </p14:cNvPr>
              <p14:cNvContentPartPr/>
              <p14:nvPr/>
            </p14:nvContentPartPr>
            <p14:xfrm>
              <a:off x="3708155" y="2880433"/>
              <a:ext cx="360" cy="360"/>
            </p14:xfrm>
          </p:contentPart>
        </mc:Choice>
        <mc:Fallback xmlns="">
          <p:pic>
            <p:nvPicPr>
              <p:cNvPr id="332" name="Ink 331">
                <a:extLst>
                  <a:ext uri="{FF2B5EF4-FFF2-40B4-BE49-F238E27FC236}">
                    <a16:creationId xmlns:a16="http://schemas.microsoft.com/office/drawing/2014/main" id="{B88FFB50-229A-D45E-3B8E-38EE4F2A33F2}"/>
                  </a:ext>
                </a:extLst>
              </p:cNvPr>
              <p:cNvPicPr/>
              <p:nvPr/>
            </p:nvPicPr>
            <p:blipFill>
              <a:blip r:embed="rId6"/>
              <a:stretch>
                <a:fillRect/>
              </a:stretch>
            </p:blipFill>
            <p:spPr>
              <a:xfrm>
                <a:off x="361815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33" name="Ink 332">
                <a:extLst>
                  <a:ext uri="{FF2B5EF4-FFF2-40B4-BE49-F238E27FC236}">
                    <a16:creationId xmlns:a16="http://schemas.microsoft.com/office/drawing/2014/main" id="{8B9738AD-B8EE-966D-3C2C-8D254FDC35B8}"/>
                  </a:ext>
                </a:extLst>
              </p14:cNvPr>
              <p14:cNvContentPartPr/>
              <p14:nvPr/>
            </p14:nvContentPartPr>
            <p14:xfrm>
              <a:off x="3678635" y="2880433"/>
              <a:ext cx="360" cy="360"/>
            </p14:xfrm>
          </p:contentPart>
        </mc:Choice>
        <mc:Fallback xmlns="">
          <p:pic>
            <p:nvPicPr>
              <p:cNvPr id="333" name="Ink 332">
                <a:extLst>
                  <a:ext uri="{FF2B5EF4-FFF2-40B4-BE49-F238E27FC236}">
                    <a16:creationId xmlns:a16="http://schemas.microsoft.com/office/drawing/2014/main" id="{8B9738AD-B8EE-966D-3C2C-8D254FDC35B8}"/>
                  </a:ext>
                </a:extLst>
              </p:cNvPr>
              <p:cNvPicPr/>
              <p:nvPr/>
            </p:nvPicPr>
            <p:blipFill>
              <a:blip r:embed="rId6"/>
              <a:stretch>
                <a:fillRect/>
              </a:stretch>
            </p:blipFill>
            <p:spPr>
              <a:xfrm>
                <a:off x="35886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334" name="Ink 333">
                <a:extLst>
                  <a:ext uri="{FF2B5EF4-FFF2-40B4-BE49-F238E27FC236}">
                    <a16:creationId xmlns:a16="http://schemas.microsoft.com/office/drawing/2014/main" id="{5327D252-A46F-06ED-F631-E8B2042639B0}"/>
                  </a:ext>
                </a:extLst>
              </p14:cNvPr>
              <p14:cNvContentPartPr/>
              <p14:nvPr/>
            </p14:nvContentPartPr>
            <p14:xfrm>
              <a:off x="3679715" y="2884753"/>
              <a:ext cx="360" cy="360"/>
            </p14:xfrm>
          </p:contentPart>
        </mc:Choice>
        <mc:Fallback xmlns="">
          <p:pic>
            <p:nvPicPr>
              <p:cNvPr id="334" name="Ink 333">
                <a:extLst>
                  <a:ext uri="{FF2B5EF4-FFF2-40B4-BE49-F238E27FC236}">
                    <a16:creationId xmlns:a16="http://schemas.microsoft.com/office/drawing/2014/main" id="{5327D252-A46F-06ED-F631-E8B2042639B0}"/>
                  </a:ext>
                </a:extLst>
              </p:cNvPr>
              <p:cNvPicPr/>
              <p:nvPr/>
            </p:nvPicPr>
            <p:blipFill>
              <a:blip r:embed="rId6"/>
              <a:stretch>
                <a:fillRect/>
              </a:stretch>
            </p:blipFill>
            <p:spPr>
              <a:xfrm>
                <a:off x="3589715" y="270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35" name="Ink 334">
                <a:extLst>
                  <a:ext uri="{FF2B5EF4-FFF2-40B4-BE49-F238E27FC236}">
                    <a16:creationId xmlns:a16="http://schemas.microsoft.com/office/drawing/2014/main" id="{71A126DC-2723-5E50-88BF-E9A51B5B2ACC}"/>
                  </a:ext>
                </a:extLst>
              </p14:cNvPr>
              <p14:cNvContentPartPr/>
              <p14:nvPr/>
            </p14:nvContentPartPr>
            <p14:xfrm>
              <a:off x="3672875" y="2881513"/>
              <a:ext cx="360" cy="360"/>
            </p14:xfrm>
          </p:contentPart>
        </mc:Choice>
        <mc:Fallback xmlns="">
          <p:pic>
            <p:nvPicPr>
              <p:cNvPr id="335" name="Ink 334">
                <a:extLst>
                  <a:ext uri="{FF2B5EF4-FFF2-40B4-BE49-F238E27FC236}">
                    <a16:creationId xmlns:a16="http://schemas.microsoft.com/office/drawing/2014/main" id="{71A126DC-2723-5E50-88BF-E9A51B5B2ACC}"/>
                  </a:ext>
                </a:extLst>
              </p:cNvPr>
              <p:cNvPicPr/>
              <p:nvPr/>
            </p:nvPicPr>
            <p:blipFill>
              <a:blip r:embed="rId6"/>
              <a:stretch>
                <a:fillRect/>
              </a:stretch>
            </p:blipFill>
            <p:spPr>
              <a:xfrm>
                <a:off x="3582875" y="270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336" name="Ink 335">
                <a:extLst>
                  <a:ext uri="{FF2B5EF4-FFF2-40B4-BE49-F238E27FC236}">
                    <a16:creationId xmlns:a16="http://schemas.microsoft.com/office/drawing/2014/main" id="{850F31E6-364A-909A-229A-E4CD95273416}"/>
                  </a:ext>
                </a:extLst>
              </p14:cNvPr>
              <p14:cNvContentPartPr/>
              <p14:nvPr/>
            </p14:nvContentPartPr>
            <p14:xfrm>
              <a:off x="3670715" y="2855233"/>
              <a:ext cx="360" cy="360"/>
            </p14:xfrm>
          </p:contentPart>
        </mc:Choice>
        <mc:Fallback xmlns="">
          <p:pic>
            <p:nvPicPr>
              <p:cNvPr id="336" name="Ink 335">
                <a:extLst>
                  <a:ext uri="{FF2B5EF4-FFF2-40B4-BE49-F238E27FC236}">
                    <a16:creationId xmlns:a16="http://schemas.microsoft.com/office/drawing/2014/main" id="{850F31E6-364A-909A-229A-E4CD95273416}"/>
                  </a:ext>
                </a:extLst>
              </p:cNvPr>
              <p:cNvPicPr/>
              <p:nvPr/>
            </p:nvPicPr>
            <p:blipFill>
              <a:blip r:embed="rId6"/>
              <a:stretch>
                <a:fillRect/>
              </a:stretch>
            </p:blipFill>
            <p:spPr>
              <a:xfrm>
                <a:off x="3580715" y="267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37" name="Ink 336">
                <a:extLst>
                  <a:ext uri="{FF2B5EF4-FFF2-40B4-BE49-F238E27FC236}">
                    <a16:creationId xmlns:a16="http://schemas.microsoft.com/office/drawing/2014/main" id="{9BE909DC-EFBF-E4EF-7BD0-012AD36FB2A8}"/>
                  </a:ext>
                </a:extLst>
              </p14:cNvPr>
              <p14:cNvContentPartPr/>
              <p14:nvPr/>
            </p14:nvContentPartPr>
            <p14:xfrm>
              <a:off x="3670715" y="2863873"/>
              <a:ext cx="360" cy="360"/>
            </p14:xfrm>
          </p:contentPart>
        </mc:Choice>
        <mc:Fallback xmlns="">
          <p:pic>
            <p:nvPicPr>
              <p:cNvPr id="337" name="Ink 336">
                <a:extLst>
                  <a:ext uri="{FF2B5EF4-FFF2-40B4-BE49-F238E27FC236}">
                    <a16:creationId xmlns:a16="http://schemas.microsoft.com/office/drawing/2014/main" id="{9BE909DC-EFBF-E4EF-7BD0-012AD36FB2A8}"/>
                  </a:ext>
                </a:extLst>
              </p:cNvPr>
              <p:cNvPicPr/>
              <p:nvPr/>
            </p:nvPicPr>
            <p:blipFill>
              <a:blip r:embed="rId6"/>
              <a:stretch>
                <a:fillRect/>
              </a:stretch>
            </p:blipFill>
            <p:spPr>
              <a:xfrm>
                <a:off x="3580715" y="2683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338" name="Ink 337">
                <a:extLst>
                  <a:ext uri="{FF2B5EF4-FFF2-40B4-BE49-F238E27FC236}">
                    <a16:creationId xmlns:a16="http://schemas.microsoft.com/office/drawing/2014/main" id="{0D747181-1D76-BD2F-F150-2D425D538889}"/>
                  </a:ext>
                </a:extLst>
              </p14:cNvPr>
              <p14:cNvContentPartPr/>
              <p14:nvPr/>
            </p14:nvContentPartPr>
            <p14:xfrm>
              <a:off x="3808955" y="2673433"/>
              <a:ext cx="360" cy="360"/>
            </p14:xfrm>
          </p:contentPart>
        </mc:Choice>
        <mc:Fallback xmlns="">
          <p:pic>
            <p:nvPicPr>
              <p:cNvPr id="338" name="Ink 337">
                <a:extLst>
                  <a:ext uri="{FF2B5EF4-FFF2-40B4-BE49-F238E27FC236}">
                    <a16:creationId xmlns:a16="http://schemas.microsoft.com/office/drawing/2014/main" id="{0D747181-1D76-BD2F-F150-2D425D538889}"/>
                  </a:ext>
                </a:extLst>
              </p:cNvPr>
              <p:cNvPicPr/>
              <p:nvPr/>
            </p:nvPicPr>
            <p:blipFill>
              <a:blip r:embed="rId6"/>
              <a:stretch>
                <a:fillRect/>
              </a:stretch>
            </p:blipFill>
            <p:spPr>
              <a:xfrm>
                <a:off x="3718955" y="2493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39" name="Ink 338">
                <a:extLst>
                  <a:ext uri="{FF2B5EF4-FFF2-40B4-BE49-F238E27FC236}">
                    <a16:creationId xmlns:a16="http://schemas.microsoft.com/office/drawing/2014/main" id="{BD4B6082-231F-E4ED-F91B-F141AD50337E}"/>
                  </a:ext>
                </a:extLst>
              </p14:cNvPr>
              <p14:cNvContentPartPr/>
              <p14:nvPr/>
            </p14:nvContentPartPr>
            <p14:xfrm>
              <a:off x="3802115" y="2629513"/>
              <a:ext cx="360" cy="360"/>
            </p14:xfrm>
          </p:contentPart>
        </mc:Choice>
        <mc:Fallback xmlns="">
          <p:pic>
            <p:nvPicPr>
              <p:cNvPr id="339" name="Ink 338">
                <a:extLst>
                  <a:ext uri="{FF2B5EF4-FFF2-40B4-BE49-F238E27FC236}">
                    <a16:creationId xmlns:a16="http://schemas.microsoft.com/office/drawing/2014/main" id="{BD4B6082-231F-E4ED-F91B-F141AD50337E}"/>
                  </a:ext>
                </a:extLst>
              </p:cNvPr>
              <p:cNvPicPr/>
              <p:nvPr/>
            </p:nvPicPr>
            <p:blipFill>
              <a:blip r:embed="rId6"/>
              <a:stretch>
                <a:fillRect/>
              </a:stretch>
            </p:blipFill>
            <p:spPr>
              <a:xfrm>
                <a:off x="371211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340" name="Ink 339">
                <a:extLst>
                  <a:ext uri="{FF2B5EF4-FFF2-40B4-BE49-F238E27FC236}">
                    <a16:creationId xmlns:a16="http://schemas.microsoft.com/office/drawing/2014/main" id="{8E774E02-025B-3F21-8DCA-F2F5EFE8FFEA}"/>
                  </a:ext>
                </a:extLst>
              </p14:cNvPr>
              <p14:cNvContentPartPr/>
              <p14:nvPr/>
            </p14:nvContentPartPr>
            <p14:xfrm>
              <a:off x="3801035" y="2629513"/>
              <a:ext cx="360" cy="360"/>
            </p14:xfrm>
          </p:contentPart>
        </mc:Choice>
        <mc:Fallback xmlns="">
          <p:pic>
            <p:nvPicPr>
              <p:cNvPr id="340" name="Ink 339">
                <a:extLst>
                  <a:ext uri="{FF2B5EF4-FFF2-40B4-BE49-F238E27FC236}">
                    <a16:creationId xmlns:a16="http://schemas.microsoft.com/office/drawing/2014/main" id="{8E774E02-025B-3F21-8DCA-F2F5EFE8FFEA}"/>
                  </a:ext>
                </a:extLst>
              </p:cNvPr>
              <p:cNvPicPr/>
              <p:nvPr/>
            </p:nvPicPr>
            <p:blipFill>
              <a:blip r:embed="rId6"/>
              <a:stretch>
                <a:fillRect/>
              </a:stretch>
            </p:blipFill>
            <p:spPr>
              <a:xfrm>
                <a:off x="371103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41" name="Ink 340">
                <a:extLst>
                  <a:ext uri="{FF2B5EF4-FFF2-40B4-BE49-F238E27FC236}">
                    <a16:creationId xmlns:a16="http://schemas.microsoft.com/office/drawing/2014/main" id="{3C650D3B-9277-AAEF-4951-74D51E2F9F76}"/>
                  </a:ext>
                </a:extLst>
              </p14:cNvPr>
              <p14:cNvContentPartPr/>
              <p14:nvPr/>
            </p14:nvContentPartPr>
            <p14:xfrm>
              <a:off x="3801035" y="2629513"/>
              <a:ext cx="360" cy="360"/>
            </p14:xfrm>
          </p:contentPart>
        </mc:Choice>
        <mc:Fallback xmlns="">
          <p:pic>
            <p:nvPicPr>
              <p:cNvPr id="341" name="Ink 340">
                <a:extLst>
                  <a:ext uri="{FF2B5EF4-FFF2-40B4-BE49-F238E27FC236}">
                    <a16:creationId xmlns:a16="http://schemas.microsoft.com/office/drawing/2014/main" id="{3C650D3B-9277-AAEF-4951-74D51E2F9F76}"/>
                  </a:ext>
                </a:extLst>
              </p:cNvPr>
              <p:cNvPicPr/>
              <p:nvPr/>
            </p:nvPicPr>
            <p:blipFill>
              <a:blip r:embed="rId6"/>
              <a:stretch>
                <a:fillRect/>
              </a:stretch>
            </p:blipFill>
            <p:spPr>
              <a:xfrm>
                <a:off x="371103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342" name="Ink 341">
                <a:extLst>
                  <a:ext uri="{FF2B5EF4-FFF2-40B4-BE49-F238E27FC236}">
                    <a16:creationId xmlns:a16="http://schemas.microsoft.com/office/drawing/2014/main" id="{17830C89-026D-C1C1-B614-59406265E725}"/>
                  </a:ext>
                </a:extLst>
              </p14:cNvPr>
              <p14:cNvContentPartPr/>
              <p14:nvPr/>
            </p14:nvContentPartPr>
            <p14:xfrm>
              <a:off x="3790595" y="2629513"/>
              <a:ext cx="360" cy="360"/>
            </p14:xfrm>
          </p:contentPart>
        </mc:Choice>
        <mc:Fallback xmlns="">
          <p:pic>
            <p:nvPicPr>
              <p:cNvPr id="342" name="Ink 341">
                <a:extLst>
                  <a:ext uri="{FF2B5EF4-FFF2-40B4-BE49-F238E27FC236}">
                    <a16:creationId xmlns:a16="http://schemas.microsoft.com/office/drawing/2014/main" id="{17830C89-026D-C1C1-B614-59406265E725}"/>
                  </a:ext>
                </a:extLst>
              </p:cNvPr>
              <p:cNvPicPr/>
              <p:nvPr/>
            </p:nvPicPr>
            <p:blipFill>
              <a:blip r:embed="rId6"/>
              <a:stretch>
                <a:fillRect/>
              </a:stretch>
            </p:blipFill>
            <p:spPr>
              <a:xfrm>
                <a:off x="370059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43" name="Ink 342">
                <a:extLst>
                  <a:ext uri="{FF2B5EF4-FFF2-40B4-BE49-F238E27FC236}">
                    <a16:creationId xmlns:a16="http://schemas.microsoft.com/office/drawing/2014/main" id="{B3F83D1C-5973-E837-E4C8-ABCC639B0ECB}"/>
                  </a:ext>
                </a:extLst>
              </p14:cNvPr>
              <p14:cNvContentPartPr/>
              <p14:nvPr/>
            </p14:nvContentPartPr>
            <p14:xfrm>
              <a:off x="3788435" y="2629513"/>
              <a:ext cx="360" cy="360"/>
            </p14:xfrm>
          </p:contentPart>
        </mc:Choice>
        <mc:Fallback xmlns="">
          <p:pic>
            <p:nvPicPr>
              <p:cNvPr id="343" name="Ink 342">
                <a:extLst>
                  <a:ext uri="{FF2B5EF4-FFF2-40B4-BE49-F238E27FC236}">
                    <a16:creationId xmlns:a16="http://schemas.microsoft.com/office/drawing/2014/main" id="{B3F83D1C-5973-E837-E4C8-ABCC639B0ECB}"/>
                  </a:ext>
                </a:extLst>
              </p:cNvPr>
              <p:cNvPicPr/>
              <p:nvPr/>
            </p:nvPicPr>
            <p:blipFill>
              <a:blip r:embed="rId6"/>
              <a:stretch>
                <a:fillRect/>
              </a:stretch>
            </p:blipFill>
            <p:spPr>
              <a:xfrm>
                <a:off x="369843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344" name="Ink 343">
                <a:extLst>
                  <a:ext uri="{FF2B5EF4-FFF2-40B4-BE49-F238E27FC236}">
                    <a16:creationId xmlns:a16="http://schemas.microsoft.com/office/drawing/2014/main" id="{11D26ADB-5A02-5ED2-27EC-EF261F461B56}"/>
                  </a:ext>
                </a:extLst>
              </p14:cNvPr>
              <p14:cNvContentPartPr/>
              <p14:nvPr/>
            </p14:nvContentPartPr>
            <p14:xfrm>
              <a:off x="3785195" y="2630593"/>
              <a:ext cx="360" cy="360"/>
            </p14:xfrm>
          </p:contentPart>
        </mc:Choice>
        <mc:Fallback xmlns="">
          <p:pic>
            <p:nvPicPr>
              <p:cNvPr id="344" name="Ink 343">
                <a:extLst>
                  <a:ext uri="{FF2B5EF4-FFF2-40B4-BE49-F238E27FC236}">
                    <a16:creationId xmlns:a16="http://schemas.microsoft.com/office/drawing/2014/main" id="{11D26ADB-5A02-5ED2-27EC-EF261F461B56}"/>
                  </a:ext>
                </a:extLst>
              </p:cNvPr>
              <p:cNvPicPr/>
              <p:nvPr/>
            </p:nvPicPr>
            <p:blipFill>
              <a:blip r:embed="rId6"/>
              <a:stretch>
                <a:fillRect/>
              </a:stretch>
            </p:blipFill>
            <p:spPr>
              <a:xfrm>
                <a:off x="3695195" y="2450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45" name="Ink 344">
                <a:extLst>
                  <a:ext uri="{FF2B5EF4-FFF2-40B4-BE49-F238E27FC236}">
                    <a16:creationId xmlns:a16="http://schemas.microsoft.com/office/drawing/2014/main" id="{093156B7-75CC-3887-3114-8F40919BCBBF}"/>
                  </a:ext>
                </a:extLst>
              </p14:cNvPr>
              <p14:cNvContentPartPr/>
              <p14:nvPr/>
            </p14:nvContentPartPr>
            <p14:xfrm>
              <a:off x="3772595" y="2634193"/>
              <a:ext cx="360" cy="360"/>
            </p14:xfrm>
          </p:contentPart>
        </mc:Choice>
        <mc:Fallback xmlns="">
          <p:pic>
            <p:nvPicPr>
              <p:cNvPr id="345" name="Ink 344">
                <a:extLst>
                  <a:ext uri="{FF2B5EF4-FFF2-40B4-BE49-F238E27FC236}">
                    <a16:creationId xmlns:a16="http://schemas.microsoft.com/office/drawing/2014/main" id="{093156B7-75CC-3887-3114-8F40919BCBBF}"/>
                  </a:ext>
                </a:extLst>
              </p:cNvPr>
              <p:cNvPicPr/>
              <p:nvPr/>
            </p:nvPicPr>
            <p:blipFill>
              <a:blip r:embed="rId6"/>
              <a:stretch>
                <a:fillRect/>
              </a:stretch>
            </p:blipFill>
            <p:spPr>
              <a:xfrm>
                <a:off x="3682595" y="245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346" name="Ink 345">
                <a:extLst>
                  <a:ext uri="{FF2B5EF4-FFF2-40B4-BE49-F238E27FC236}">
                    <a16:creationId xmlns:a16="http://schemas.microsoft.com/office/drawing/2014/main" id="{B5055E96-AE88-FDB3-DCA1-77DB63A47047}"/>
                  </a:ext>
                </a:extLst>
              </p14:cNvPr>
              <p14:cNvContentPartPr/>
              <p14:nvPr/>
            </p14:nvContentPartPr>
            <p14:xfrm>
              <a:off x="3752075" y="2648953"/>
              <a:ext cx="360" cy="360"/>
            </p14:xfrm>
          </p:contentPart>
        </mc:Choice>
        <mc:Fallback xmlns="">
          <p:pic>
            <p:nvPicPr>
              <p:cNvPr id="346" name="Ink 345">
                <a:extLst>
                  <a:ext uri="{FF2B5EF4-FFF2-40B4-BE49-F238E27FC236}">
                    <a16:creationId xmlns:a16="http://schemas.microsoft.com/office/drawing/2014/main" id="{B5055E96-AE88-FDB3-DCA1-77DB63A47047}"/>
                  </a:ext>
                </a:extLst>
              </p:cNvPr>
              <p:cNvPicPr/>
              <p:nvPr/>
            </p:nvPicPr>
            <p:blipFill>
              <a:blip r:embed="rId6"/>
              <a:stretch>
                <a:fillRect/>
              </a:stretch>
            </p:blipFill>
            <p:spPr>
              <a:xfrm>
                <a:off x="3662075" y="2468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47" name="Ink 346">
                <a:extLst>
                  <a:ext uri="{FF2B5EF4-FFF2-40B4-BE49-F238E27FC236}">
                    <a16:creationId xmlns:a16="http://schemas.microsoft.com/office/drawing/2014/main" id="{A43BBA49-65FA-92F7-4C4B-922B25088C2F}"/>
                  </a:ext>
                </a:extLst>
              </p14:cNvPr>
              <p14:cNvContentPartPr/>
              <p14:nvPr/>
            </p14:nvContentPartPr>
            <p14:xfrm>
              <a:off x="3579275" y="4106233"/>
              <a:ext cx="360" cy="360"/>
            </p14:xfrm>
          </p:contentPart>
        </mc:Choice>
        <mc:Fallback xmlns="">
          <p:pic>
            <p:nvPicPr>
              <p:cNvPr id="347" name="Ink 346">
                <a:extLst>
                  <a:ext uri="{FF2B5EF4-FFF2-40B4-BE49-F238E27FC236}">
                    <a16:creationId xmlns:a16="http://schemas.microsoft.com/office/drawing/2014/main" id="{A43BBA49-65FA-92F7-4C4B-922B25088C2F}"/>
                  </a:ext>
                </a:extLst>
              </p:cNvPr>
              <p:cNvPicPr/>
              <p:nvPr/>
            </p:nvPicPr>
            <p:blipFill>
              <a:blip r:embed="rId6"/>
              <a:stretch>
                <a:fillRect/>
              </a:stretch>
            </p:blipFill>
            <p:spPr>
              <a:xfrm>
                <a:off x="3489275" y="392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348" name="Ink 347">
                <a:extLst>
                  <a:ext uri="{FF2B5EF4-FFF2-40B4-BE49-F238E27FC236}">
                    <a16:creationId xmlns:a16="http://schemas.microsoft.com/office/drawing/2014/main" id="{10D4EC16-B8B8-9C3D-B415-0FA1AF503C84}"/>
                  </a:ext>
                </a:extLst>
              </p14:cNvPr>
              <p14:cNvContentPartPr/>
              <p14:nvPr/>
            </p14:nvContentPartPr>
            <p14:xfrm>
              <a:off x="3568835" y="4106233"/>
              <a:ext cx="360" cy="360"/>
            </p14:xfrm>
          </p:contentPart>
        </mc:Choice>
        <mc:Fallback xmlns="">
          <p:pic>
            <p:nvPicPr>
              <p:cNvPr id="348" name="Ink 347">
                <a:extLst>
                  <a:ext uri="{FF2B5EF4-FFF2-40B4-BE49-F238E27FC236}">
                    <a16:creationId xmlns:a16="http://schemas.microsoft.com/office/drawing/2014/main" id="{10D4EC16-B8B8-9C3D-B415-0FA1AF503C84}"/>
                  </a:ext>
                </a:extLst>
              </p:cNvPr>
              <p:cNvPicPr/>
              <p:nvPr/>
            </p:nvPicPr>
            <p:blipFill>
              <a:blip r:embed="rId6"/>
              <a:stretch>
                <a:fillRect/>
              </a:stretch>
            </p:blipFill>
            <p:spPr>
              <a:xfrm>
                <a:off x="3478835" y="392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49" name="Ink 348">
                <a:extLst>
                  <a:ext uri="{FF2B5EF4-FFF2-40B4-BE49-F238E27FC236}">
                    <a16:creationId xmlns:a16="http://schemas.microsoft.com/office/drawing/2014/main" id="{B01408E9-83EE-E0ED-CB43-4E5EA7CEB773}"/>
                  </a:ext>
                </a:extLst>
              </p14:cNvPr>
              <p14:cNvContentPartPr/>
              <p14:nvPr/>
            </p14:nvContentPartPr>
            <p14:xfrm>
              <a:off x="3511595" y="4108753"/>
              <a:ext cx="360" cy="360"/>
            </p14:xfrm>
          </p:contentPart>
        </mc:Choice>
        <mc:Fallback xmlns="">
          <p:pic>
            <p:nvPicPr>
              <p:cNvPr id="349" name="Ink 348">
                <a:extLst>
                  <a:ext uri="{FF2B5EF4-FFF2-40B4-BE49-F238E27FC236}">
                    <a16:creationId xmlns:a16="http://schemas.microsoft.com/office/drawing/2014/main" id="{B01408E9-83EE-E0ED-CB43-4E5EA7CEB773}"/>
                  </a:ext>
                </a:extLst>
              </p:cNvPr>
              <p:cNvPicPr/>
              <p:nvPr/>
            </p:nvPicPr>
            <p:blipFill>
              <a:blip r:embed="rId6"/>
              <a:stretch>
                <a:fillRect/>
              </a:stretch>
            </p:blipFill>
            <p:spPr>
              <a:xfrm>
                <a:off x="3421595" y="392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350" name="Ink 349">
                <a:extLst>
                  <a:ext uri="{FF2B5EF4-FFF2-40B4-BE49-F238E27FC236}">
                    <a16:creationId xmlns:a16="http://schemas.microsoft.com/office/drawing/2014/main" id="{5A6D6985-F25D-DE74-E45D-5B104FC25040}"/>
                  </a:ext>
                </a:extLst>
              </p14:cNvPr>
              <p14:cNvContentPartPr/>
              <p14:nvPr/>
            </p14:nvContentPartPr>
            <p14:xfrm>
              <a:off x="3511595" y="4108753"/>
              <a:ext cx="360" cy="360"/>
            </p14:xfrm>
          </p:contentPart>
        </mc:Choice>
        <mc:Fallback xmlns="">
          <p:pic>
            <p:nvPicPr>
              <p:cNvPr id="350" name="Ink 349">
                <a:extLst>
                  <a:ext uri="{FF2B5EF4-FFF2-40B4-BE49-F238E27FC236}">
                    <a16:creationId xmlns:a16="http://schemas.microsoft.com/office/drawing/2014/main" id="{5A6D6985-F25D-DE74-E45D-5B104FC25040}"/>
                  </a:ext>
                </a:extLst>
              </p:cNvPr>
              <p:cNvPicPr/>
              <p:nvPr/>
            </p:nvPicPr>
            <p:blipFill>
              <a:blip r:embed="rId6"/>
              <a:stretch>
                <a:fillRect/>
              </a:stretch>
            </p:blipFill>
            <p:spPr>
              <a:xfrm>
                <a:off x="3421595" y="392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51" name="Ink 350">
                <a:extLst>
                  <a:ext uri="{FF2B5EF4-FFF2-40B4-BE49-F238E27FC236}">
                    <a16:creationId xmlns:a16="http://schemas.microsoft.com/office/drawing/2014/main" id="{9C3D0FD3-7217-71BE-B6FC-48ECB33ABD79}"/>
                  </a:ext>
                </a:extLst>
              </p14:cNvPr>
              <p14:cNvContentPartPr/>
              <p14:nvPr/>
            </p14:nvContentPartPr>
            <p14:xfrm>
              <a:off x="3612755" y="4117393"/>
              <a:ext cx="360" cy="360"/>
            </p14:xfrm>
          </p:contentPart>
        </mc:Choice>
        <mc:Fallback xmlns="">
          <p:pic>
            <p:nvPicPr>
              <p:cNvPr id="351" name="Ink 350">
                <a:extLst>
                  <a:ext uri="{FF2B5EF4-FFF2-40B4-BE49-F238E27FC236}">
                    <a16:creationId xmlns:a16="http://schemas.microsoft.com/office/drawing/2014/main" id="{9C3D0FD3-7217-71BE-B6FC-48ECB33ABD79}"/>
                  </a:ext>
                </a:extLst>
              </p:cNvPr>
              <p:cNvPicPr/>
              <p:nvPr/>
            </p:nvPicPr>
            <p:blipFill>
              <a:blip r:embed="rId6"/>
              <a:stretch>
                <a:fillRect/>
              </a:stretch>
            </p:blipFill>
            <p:spPr>
              <a:xfrm>
                <a:off x="3522755" y="393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352" name="Ink 351">
                <a:extLst>
                  <a:ext uri="{FF2B5EF4-FFF2-40B4-BE49-F238E27FC236}">
                    <a16:creationId xmlns:a16="http://schemas.microsoft.com/office/drawing/2014/main" id="{A757E008-5DFB-280A-9CDA-A9C273D264C2}"/>
                  </a:ext>
                </a:extLst>
              </p14:cNvPr>
              <p14:cNvContentPartPr/>
              <p14:nvPr/>
            </p14:nvContentPartPr>
            <p14:xfrm>
              <a:off x="3613835" y="4117393"/>
              <a:ext cx="360" cy="360"/>
            </p14:xfrm>
          </p:contentPart>
        </mc:Choice>
        <mc:Fallback xmlns="">
          <p:pic>
            <p:nvPicPr>
              <p:cNvPr id="352" name="Ink 351">
                <a:extLst>
                  <a:ext uri="{FF2B5EF4-FFF2-40B4-BE49-F238E27FC236}">
                    <a16:creationId xmlns:a16="http://schemas.microsoft.com/office/drawing/2014/main" id="{A757E008-5DFB-280A-9CDA-A9C273D264C2}"/>
                  </a:ext>
                </a:extLst>
              </p:cNvPr>
              <p:cNvPicPr/>
              <p:nvPr/>
            </p:nvPicPr>
            <p:blipFill>
              <a:blip r:embed="rId6"/>
              <a:stretch>
                <a:fillRect/>
              </a:stretch>
            </p:blipFill>
            <p:spPr>
              <a:xfrm>
                <a:off x="3523835" y="393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53" name="Ink 352">
                <a:extLst>
                  <a:ext uri="{FF2B5EF4-FFF2-40B4-BE49-F238E27FC236}">
                    <a16:creationId xmlns:a16="http://schemas.microsoft.com/office/drawing/2014/main" id="{A9A44C43-CBBE-CB5E-CC4C-D610D2D04AA0}"/>
                  </a:ext>
                </a:extLst>
              </p14:cNvPr>
              <p14:cNvContentPartPr/>
              <p14:nvPr/>
            </p14:nvContentPartPr>
            <p14:xfrm>
              <a:off x="3397475" y="4105153"/>
              <a:ext cx="360" cy="360"/>
            </p14:xfrm>
          </p:contentPart>
        </mc:Choice>
        <mc:Fallback xmlns="">
          <p:pic>
            <p:nvPicPr>
              <p:cNvPr id="353" name="Ink 352">
                <a:extLst>
                  <a:ext uri="{FF2B5EF4-FFF2-40B4-BE49-F238E27FC236}">
                    <a16:creationId xmlns:a16="http://schemas.microsoft.com/office/drawing/2014/main" id="{A9A44C43-CBBE-CB5E-CC4C-D610D2D04AA0}"/>
                  </a:ext>
                </a:extLst>
              </p:cNvPr>
              <p:cNvPicPr/>
              <p:nvPr/>
            </p:nvPicPr>
            <p:blipFill>
              <a:blip r:embed="rId6"/>
              <a:stretch>
                <a:fillRect/>
              </a:stretch>
            </p:blipFill>
            <p:spPr>
              <a:xfrm>
                <a:off x="3307475" y="392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354" name="Ink 353">
                <a:extLst>
                  <a:ext uri="{FF2B5EF4-FFF2-40B4-BE49-F238E27FC236}">
                    <a16:creationId xmlns:a16="http://schemas.microsoft.com/office/drawing/2014/main" id="{DC2311F5-8B11-3C7A-B7A9-8A2E82D1EF1F}"/>
                  </a:ext>
                </a:extLst>
              </p14:cNvPr>
              <p14:cNvContentPartPr/>
              <p14:nvPr/>
            </p14:nvContentPartPr>
            <p14:xfrm>
              <a:off x="3487115" y="4108393"/>
              <a:ext cx="360" cy="360"/>
            </p14:xfrm>
          </p:contentPart>
        </mc:Choice>
        <mc:Fallback xmlns="">
          <p:pic>
            <p:nvPicPr>
              <p:cNvPr id="354" name="Ink 353">
                <a:extLst>
                  <a:ext uri="{FF2B5EF4-FFF2-40B4-BE49-F238E27FC236}">
                    <a16:creationId xmlns:a16="http://schemas.microsoft.com/office/drawing/2014/main" id="{DC2311F5-8B11-3C7A-B7A9-8A2E82D1EF1F}"/>
                  </a:ext>
                </a:extLst>
              </p:cNvPr>
              <p:cNvPicPr/>
              <p:nvPr/>
            </p:nvPicPr>
            <p:blipFill>
              <a:blip r:embed="rId6"/>
              <a:stretch>
                <a:fillRect/>
              </a:stretch>
            </p:blipFill>
            <p:spPr>
              <a:xfrm>
                <a:off x="3397115" y="3928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55" name="Ink 354">
                <a:extLst>
                  <a:ext uri="{FF2B5EF4-FFF2-40B4-BE49-F238E27FC236}">
                    <a16:creationId xmlns:a16="http://schemas.microsoft.com/office/drawing/2014/main" id="{74E6FC5F-0039-AE22-335E-9DD36625D6F5}"/>
                  </a:ext>
                </a:extLst>
              </p14:cNvPr>
              <p14:cNvContentPartPr/>
              <p14:nvPr/>
            </p14:nvContentPartPr>
            <p14:xfrm>
              <a:off x="3646955" y="4107313"/>
              <a:ext cx="360" cy="360"/>
            </p14:xfrm>
          </p:contentPart>
        </mc:Choice>
        <mc:Fallback xmlns="">
          <p:pic>
            <p:nvPicPr>
              <p:cNvPr id="355" name="Ink 354">
                <a:extLst>
                  <a:ext uri="{FF2B5EF4-FFF2-40B4-BE49-F238E27FC236}">
                    <a16:creationId xmlns:a16="http://schemas.microsoft.com/office/drawing/2014/main" id="{74E6FC5F-0039-AE22-335E-9DD36625D6F5}"/>
                  </a:ext>
                </a:extLst>
              </p:cNvPr>
              <p:cNvPicPr/>
              <p:nvPr/>
            </p:nvPicPr>
            <p:blipFill>
              <a:blip r:embed="rId6"/>
              <a:stretch>
                <a:fillRect/>
              </a:stretch>
            </p:blipFill>
            <p:spPr>
              <a:xfrm>
                <a:off x="3556955" y="392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356" name="Ink 355">
                <a:extLst>
                  <a:ext uri="{FF2B5EF4-FFF2-40B4-BE49-F238E27FC236}">
                    <a16:creationId xmlns:a16="http://schemas.microsoft.com/office/drawing/2014/main" id="{F25C8453-FD71-AAFE-51BD-2836370AC5CD}"/>
                  </a:ext>
                </a:extLst>
              </p14:cNvPr>
              <p14:cNvContentPartPr/>
              <p14:nvPr/>
            </p14:nvContentPartPr>
            <p14:xfrm>
              <a:off x="4548395" y="3130273"/>
              <a:ext cx="360" cy="360"/>
            </p14:xfrm>
          </p:contentPart>
        </mc:Choice>
        <mc:Fallback xmlns="">
          <p:pic>
            <p:nvPicPr>
              <p:cNvPr id="356" name="Ink 355">
                <a:extLst>
                  <a:ext uri="{FF2B5EF4-FFF2-40B4-BE49-F238E27FC236}">
                    <a16:creationId xmlns:a16="http://schemas.microsoft.com/office/drawing/2014/main" id="{F25C8453-FD71-AAFE-51BD-2836370AC5CD}"/>
                  </a:ext>
                </a:extLst>
              </p:cNvPr>
              <p:cNvPicPr/>
              <p:nvPr/>
            </p:nvPicPr>
            <p:blipFill>
              <a:blip r:embed="rId6"/>
              <a:stretch>
                <a:fillRect/>
              </a:stretch>
            </p:blipFill>
            <p:spPr>
              <a:xfrm>
                <a:off x="4458395" y="295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57" name="Ink 356">
                <a:extLst>
                  <a:ext uri="{FF2B5EF4-FFF2-40B4-BE49-F238E27FC236}">
                    <a16:creationId xmlns:a16="http://schemas.microsoft.com/office/drawing/2014/main" id="{A0AE92DA-B76B-8922-C3DC-6A884C4C5B53}"/>
                  </a:ext>
                </a:extLst>
              </p14:cNvPr>
              <p14:cNvContentPartPr/>
              <p14:nvPr/>
            </p14:nvContentPartPr>
            <p14:xfrm>
              <a:off x="4548395" y="3130273"/>
              <a:ext cx="360" cy="360"/>
            </p14:xfrm>
          </p:contentPart>
        </mc:Choice>
        <mc:Fallback xmlns="">
          <p:pic>
            <p:nvPicPr>
              <p:cNvPr id="357" name="Ink 356">
                <a:extLst>
                  <a:ext uri="{FF2B5EF4-FFF2-40B4-BE49-F238E27FC236}">
                    <a16:creationId xmlns:a16="http://schemas.microsoft.com/office/drawing/2014/main" id="{A0AE92DA-B76B-8922-C3DC-6A884C4C5B53}"/>
                  </a:ext>
                </a:extLst>
              </p:cNvPr>
              <p:cNvPicPr/>
              <p:nvPr/>
            </p:nvPicPr>
            <p:blipFill>
              <a:blip r:embed="rId6"/>
              <a:stretch>
                <a:fillRect/>
              </a:stretch>
            </p:blipFill>
            <p:spPr>
              <a:xfrm>
                <a:off x="4458395" y="295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358" name="Ink 357">
                <a:extLst>
                  <a:ext uri="{FF2B5EF4-FFF2-40B4-BE49-F238E27FC236}">
                    <a16:creationId xmlns:a16="http://schemas.microsoft.com/office/drawing/2014/main" id="{37CCB5C7-A0B7-96B9-3156-D368EABB7D76}"/>
                  </a:ext>
                </a:extLst>
              </p14:cNvPr>
              <p14:cNvContentPartPr/>
              <p14:nvPr/>
            </p14:nvContentPartPr>
            <p14:xfrm>
              <a:off x="4548395" y="3132433"/>
              <a:ext cx="360" cy="360"/>
            </p14:xfrm>
          </p:contentPart>
        </mc:Choice>
        <mc:Fallback xmlns="">
          <p:pic>
            <p:nvPicPr>
              <p:cNvPr id="358" name="Ink 357">
                <a:extLst>
                  <a:ext uri="{FF2B5EF4-FFF2-40B4-BE49-F238E27FC236}">
                    <a16:creationId xmlns:a16="http://schemas.microsoft.com/office/drawing/2014/main" id="{37CCB5C7-A0B7-96B9-3156-D368EABB7D76}"/>
                  </a:ext>
                </a:extLst>
              </p:cNvPr>
              <p:cNvPicPr/>
              <p:nvPr/>
            </p:nvPicPr>
            <p:blipFill>
              <a:blip r:embed="rId6"/>
              <a:stretch>
                <a:fillRect/>
              </a:stretch>
            </p:blipFill>
            <p:spPr>
              <a:xfrm>
                <a:off x="4458395" y="295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59" name="Ink 358">
                <a:extLst>
                  <a:ext uri="{FF2B5EF4-FFF2-40B4-BE49-F238E27FC236}">
                    <a16:creationId xmlns:a16="http://schemas.microsoft.com/office/drawing/2014/main" id="{AB2C0D76-8703-6B93-53C5-A34F983E45BD}"/>
                  </a:ext>
                </a:extLst>
              </p14:cNvPr>
              <p14:cNvContentPartPr/>
              <p14:nvPr/>
            </p14:nvContentPartPr>
            <p14:xfrm>
              <a:off x="4556315" y="3142513"/>
              <a:ext cx="360" cy="360"/>
            </p14:xfrm>
          </p:contentPart>
        </mc:Choice>
        <mc:Fallback xmlns="">
          <p:pic>
            <p:nvPicPr>
              <p:cNvPr id="359" name="Ink 358">
                <a:extLst>
                  <a:ext uri="{FF2B5EF4-FFF2-40B4-BE49-F238E27FC236}">
                    <a16:creationId xmlns:a16="http://schemas.microsoft.com/office/drawing/2014/main" id="{AB2C0D76-8703-6B93-53C5-A34F983E45BD}"/>
                  </a:ext>
                </a:extLst>
              </p:cNvPr>
              <p:cNvPicPr/>
              <p:nvPr/>
            </p:nvPicPr>
            <p:blipFill>
              <a:blip r:embed="rId6"/>
              <a:stretch>
                <a:fillRect/>
              </a:stretch>
            </p:blipFill>
            <p:spPr>
              <a:xfrm>
                <a:off x="4466315" y="296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60" name="Ink 359">
                <a:extLst>
                  <a:ext uri="{FF2B5EF4-FFF2-40B4-BE49-F238E27FC236}">
                    <a16:creationId xmlns:a16="http://schemas.microsoft.com/office/drawing/2014/main" id="{65E3910C-97D6-BB53-A3E0-26DF2E6EE00B}"/>
                  </a:ext>
                </a:extLst>
              </p14:cNvPr>
              <p14:cNvContentPartPr/>
              <p14:nvPr/>
            </p14:nvContentPartPr>
            <p14:xfrm>
              <a:off x="4566395" y="3156193"/>
              <a:ext cx="360" cy="360"/>
            </p14:xfrm>
          </p:contentPart>
        </mc:Choice>
        <mc:Fallback xmlns="">
          <p:pic>
            <p:nvPicPr>
              <p:cNvPr id="360" name="Ink 359">
                <a:extLst>
                  <a:ext uri="{FF2B5EF4-FFF2-40B4-BE49-F238E27FC236}">
                    <a16:creationId xmlns:a16="http://schemas.microsoft.com/office/drawing/2014/main" id="{65E3910C-97D6-BB53-A3E0-26DF2E6EE00B}"/>
                  </a:ext>
                </a:extLst>
              </p:cNvPr>
              <p:cNvPicPr/>
              <p:nvPr/>
            </p:nvPicPr>
            <p:blipFill>
              <a:blip r:embed="rId6"/>
              <a:stretch>
                <a:fillRect/>
              </a:stretch>
            </p:blipFill>
            <p:spPr>
              <a:xfrm>
                <a:off x="4476395" y="2976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61" name="Ink 360">
                <a:extLst>
                  <a:ext uri="{FF2B5EF4-FFF2-40B4-BE49-F238E27FC236}">
                    <a16:creationId xmlns:a16="http://schemas.microsoft.com/office/drawing/2014/main" id="{1442E132-255A-EB7A-138B-A9F52E5E86EF}"/>
                  </a:ext>
                </a:extLst>
              </p14:cNvPr>
              <p14:cNvContentPartPr/>
              <p14:nvPr/>
            </p14:nvContentPartPr>
            <p14:xfrm>
              <a:off x="4609235" y="3166273"/>
              <a:ext cx="360" cy="360"/>
            </p14:xfrm>
          </p:contentPart>
        </mc:Choice>
        <mc:Fallback xmlns="">
          <p:pic>
            <p:nvPicPr>
              <p:cNvPr id="361" name="Ink 360">
                <a:extLst>
                  <a:ext uri="{FF2B5EF4-FFF2-40B4-BE49-F238E27FC236}">
                    <a16:creationId xmlns:a16="http://schemas.microsoft.com/office/drawing/2014/main" id="{1442E132-255A-EB7A-138B-A9F52E5E86EF}"/>
                  </a:ext>
                </a:extLst>
              </p:cNvPr>
              <p:cNvPicPr/>
              <p:nvPr/>
            </p:nvPicPr>
            <p:blipFill>
              <a:blip r:embed="rId6"/>
              <a:stretch>
                <a:fillRect/>
              </a:stretch>
            </p:blipFill>
            <p:spPr>
              <a:xfrm>
                <a:off x="4519235" y="2986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362" name="Ink 361">
                <a:extLst>
                  <a:ext uri="{FF2B5EF4-FFF2-40B4-BE49-F238E27FC236}">
                    <a16:creationId xmlns:a16="http://schemas.microsoft.com/office/drawing/2014/main" id="{6E83C100-1DB0-BCC5-7711-129592E4533E}"/>
                  </a:ext>
                </a:extLst>
              </p14:cNvPr>
              <p14:cNvContentPartPr/>
              <p14:nvPr/>
            </p14:nvContentPartPr>
            <p14:xfrm>
              <a:off x="4623275" y="3166273"/>
              <a:ext cx="360" cy="360"/>
            </p14:xfrm>
          </p:contentPart>
        </mc:Choice>
        <mc:Fallback xmlns="">
          <p:pic>
            <p:nvPicPr>
              <p:cNvPr id="362" name="Ink 361">
                <a:extLst>
                  <a:ext uri="{FF2B5EF4-FFF2-40B4-BE49-F238E27FC236}">
                    <a16:creationId xmlns:a16="http://schemas.microsoft.com/office/drawing/2014/main" id="{6E83C100-1DB0-BCC5-7711-129592E4533E}"/>
                  </a:ext>
                </a:extLst>
              </p:cNvPr>
              <p:cNvPicPr/>
              <p:nvPr/>
            </p:nvPicPr>
            <p:blipFill>
              <a:blip r:embed="rId6"/>
              <a:stretch>
                <a:fillRect/>
              </a:stretch>
            </p:blipFill>
            <p:spPr>
              <a:xfrm>
                <a:off x="4533275" y="2986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63" name="Ink 362">
                <a:extLst>
                  <a:ext uri="{FF2B5EF4-FFF2-40B4-BE49-F238E27FC236}">
                    <a16:creationId xmlns:a16="http://schemas.microsoft.com/office/drawing/2014/main" id="{E7911C7C-CBA6-662A-025B-0D7374C167CD}"/>
                  </a:ext>
                </a:extLst>
              </p14:cNvPr>
              <p14:cNvContentPartPr/>
              <p14:nvPr/>
            </p14:nvContentPartPr>
            <p14:xfrm>
              <a:off x="4632275" y="3163033"/>
              <a:ext cx="360" cy="360"/>
            </p14:xfrm>
          </p:contentPart>
        </mc:Choice>
        <mc:Fallback xmlns="">
          <p:pic>
            <p:nvPicPr>
              <p:cNvPr id="363" name="Ink 362">
                <a:extLst>
                  <a:ext uri="{FF2B5EF4-FFF2-40B4-BE49-F238E27FC236}">
                    <a16:creationId xmlns:a16="http://schemas.microsoft.com/office/drawing/2014/main" id="{E7911C7C-CBA6-662A-025B-0D7374C167CD}"/>
                  </a:ext>
                </a:extLst>
              </p:cNvPr>
              <p:cNvPicPr/>
              <p:nvPr/>
            </p:nvPicPr>
            <p:blipFill>
              <a:blip r:embed="rId6"/>
              <a:stretch>
                <a:fillRect/>
              </a:stretch>
            </p:blipFill>
            <p:spPr>
              <a:xfrm>
                <a:off x="4542275" y="2983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364" name="Ink 363">
                <a:extLst>
                  <a:ext uri="{FF2B5EF4-FFF2-40B4-BE49-F238E27FC236}">
                    <a16:creationId xmlns:a16="http://schemas.microsoft.com/office/drawing/2014/main" id="{586A316E-EAAE-5166-16A3-0E6F76591216}"/>
                  </a:ext>
                </a:extLst>
              </p14:cNvPr>
              <p14:cNvContentPartPr/>
              <p14:nvPr/>
            </p14:nvContentPartPr>
            <p14:xfrm>
              <a:off x="4634435" y="3159793"/>
              <a:ext cx="360" cy="360"/>
            </p14:xfrm>
          </p:contentPart>
        </mc:Choice>
        <mc:Fallback xmlns="">
          <p:pic>
            <p:nvPicPr>
              <p:cNvPr id="364" name="Ink 363">
                <a:extLst>
                  <a:ext uri="{FF2B5EF4-FFF2-40B4-BE49-F238E27FC236}">
                    <a16:creationId xmlns:a16="http://schemas.microsoft.com/office/drawing/2014/main" id="{586A316E-EAAE-5166-16A3-0E6F76591216}"/>
                  </a:ext>
                </a:extLst>
              </p:cNvPr>
              <p:cNvPicPr/>
              <p:nvPr/>
            </p:nvPicPr>
            <p:blipFill>
              <a:blip r:embed="rId6"/>
              <a:stretch>
                <a:fillRect/>
              </a:stretch>
            </p:blipFill>
            <p:spPr>
              <a:xfrm>
                <a:off x="4544435" y="2979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65" name="Ink 364">
                <a:extLst>
                  <a:ext uri="{FF2B5EF4-FFF2-40B4-BE49-F238E27FC236}">
                    <a16:creationId xmlns:a16="http://schemas.microsoft.com/office/drawing/2014/main" id="{88F9FD35-2743-79F6-D21E-9C66C54DB15D}"/>
                  </a:ext>
                </a:extLst>
              </p14:cNvPr>
              <p14:cNvContentPartPr/>
              <p14:nvPr/>
            </p14:nvContentPartPr>
            <p14:xfrm>
              <a:off x="4665035" y="3164113"/>
              <a:ext cx="360" cy="360"/>
            </p14:xfrm>
          </p:contentPart>
        </mc:Choice>
        <mc:Fallback xmlns="">
          <p:pic>
            <p:nvPicPr>
              <p:cNvPr id="365" name="Ink 364">
                <a:extLst>
                  <a:ext uri="{FF2B5EF4-FFF2-40B4-BE49-F238E27FC236}">
                    <a16:creationId xmlns:a16="http://schemas.microsoft.com/office/drawing/2014/main" id="{88F9FD35-2743-79F6-D21E-9C66C54DB15D}"/>
                  </a:ext>
                </a:extLst>
              </p:cNvPr>
              <p:cNvPicPr/>
              <p:nvPr/>
            </p:nvPicPr>
            <p:blipFill>
              <a:blip r:embed="rId6"/>
              <a:stretch>
                <a:fillRect/>
              </a:stretch>
            </p:blipFill>
            <p:spPr>
              <a:xfrm>
                <a:off x="4575035" y="298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366" name="Ink 365">
                <a:extLst>
                  <a:ext uri="{FF2B5EF4-FFF2-40B4-BE49-F238E27FC236}">
                    <a16:creationId xmlns:a16="http://schemas.microsoft.com/office/drawing/2014/main" id="{728220DC-DCCE-98C9-03FE-A8A6DF3692B7}"/>
                  </a:ext>
                </a:extLst>
              </p14:cNvPr>
              <p14:cNvContentPartPr/>
              <p14:nvPr/>
            </p14:nvContentPartPr>
            <p14:xfrm>
              <a:off x="4665395" y="3165193"/>
              <a:ext cx="360" cy="360"/>
            </p14:xfrm>
          </p:contentPart>
        </mc:Choice>
        <mc:Fallback xmlns="">
          <p:pic>
            <p:nvPicPr>
              <p:cNvPr id="366" name="Ink 365">
                <a:extLst>
                  <a:ext uri="{FF2B5EF4-FFF2-40B4-BE49-F238E27FC236}">
                    <a16:creationId xmlns:a16="http://schemas.microsoft.com/office/drawing/2014/main" id="{728220DC-DCCE-98C9-03FE-A8A6DF3692B7}"/>
                  </a:ext>
                </a:extLst>
              </p:cNvPr>
              <p:cNvPicPr/>
              <p:nvPr/>
            </p:nvPicPr>
            <p:blipFill>
              <a:blip r:embed="rId6"/>
              <a:stretch>
                <a:fillRect/>
              </a:stretch>
            </p:blipFill>
            <p:spPr>
              <a:xfrm>
                <a:off x="4575395" y="2985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67" name="Ink 366">
                <a:extLst>
                  <a:ext uri="{FF2B5EF4-FFF2-40B4-BE49-F238E27FC236}">
                    <a16:creationId xmlns:a16="http://schemas.microsoft.com/office/drawing/2014/main" id="{D94DC459-EFC7-2152-ED87-A55B4B0328AC}"/>
                  </a:ext>
                </a:extLst>
              </p14:cNvPr>
              <p14:cNvContentPartPr/>
              <p14:nvPr/>
            </p14:nvContentPartPr>
            <p14:xfrm>
              <a:off x="4668995" y="3164113"/>
              <a:ext cx="360" cy="360"/>
            </p14:xfrm>
          </p:contentPart>
        </mc:Choice>
        <mc:Fallback xmlns="">
          <p:pic>
            <p:nvPicPr>
              <p:cNvPr id="367" name="Ink 366">
                <a:extLst>
                  <a:ext uri="{FF2B5EF4-FFF2-40B4-BE49-F238E27FC236}">
                    <a16:creationId xmlns:a16="http://schemas.microsoft.com/office/drawing/2014/main" id="{D94DC459-EFC7-2152-ED87-A55B4B0328AC}"/>
                  </a:ext>
                </a:extLst>
              </p:cNvPr>
              <p:cNvPicPr/>
              <p:nvPr/>
            </p:nvPicPr>
            <p:blipFill>
              <a:blip r:embed="rId6"/>
              <a:stretch>
                <a:fillRect/>
              </a:stretch>
            </p:blipFill>
            <p:spPr>
              <a:xfrm>
                <a:off x="4578995" y="298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68" name="Ink 367">
                <a:extLst>
                  <a:ext uri="{FF2B5EF4-FFF2-40B4-BE49-F238E27FC236}">
                    <a16:creationId xmlns:a16="http://schemas.microsoft.com/office/drawing/2014/main" id="{80EF570B-F1BC-FA7B-4586-E9F184DB4747}"/>
                  </a:ext>
                </a:extLst>
              </p14:cNvPr>
              <p14:cNvContentPartPr/>
              <p14:nvPr/>
            </p14:nvContentPartPr>
            <p14:xfrm>
              <a:off x="4694915" y="3165193"/>
              <a:ext cx="360" cy="360"/>
            </p14:xfrm>
          </p:contentPart>
        </mc:Choice>
        <mc:Fallback xmlns="">
          <p:pic>
            <p:nvPicPr>
              <p:cNvPr id="368" name="Ink 367">
                <a:extLst>
                  <a:ext uri="{FF2B5EF4-FFF2-40B4-BE49-F238E27FC236}">
                    <a16:creationId xmlns:a16="http://schemas.microsoft.com/office/drawing/2014/main" id="{80EF570B-F1BC-FA7B-4586-E9F184DB4747}"/>
                  </a:ext>
                </a:extLst>
              </p:cNvPr>
              <p:cNvPicPr/>
              <p:nvPr/>
            </p:nvPicPr>
            <p:blipFill>
              <a:blip r:embed="rId6"/>
              <a:stretch>
                <a:fillRect/>
              </a:stretch>
            </p:blipFill>
            <p:spPr>
              <a:xfrm>
                <a:off x="4604915" y="2985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69" name="Ink 368">
                <a:extLst>
                  <a:ext uri="{FF2B5EF4-FFF2-40B4-BE49-F238E27FC236}">
                    <a16:creationId xmlns:a16="http://schemas.microsoft.com/office/drawing/2014/main" id="{52A34AAD-0FEB-ADFB-7080-ABCF4BB67D99}"/>
                  </a:ext>
                </a:extLst>
              </p14:cNvPr>
              <p14:cNvContentPartPr/>
              <p14:nvPr/>
            </p14:nvContentPartPr>
            <p14:xfrm>
              <a:off x="4701395" y="3171673"/>
              <a:ext cx="360" cy="360"/>
            </p14:xfrm>
          </p:contentPart>
        </mc:Choice>
        <mc:Fallback xmlns="">
          <p:pic>
            <p:nvPicPr>
              <p:cNvPr id="369" name="Ink 368">
                <a:extLst>
                  <a:ext uri="{FF2B5EF4-FFF2-40B4-BE49-F238E27FC236}">
                    <a16:creationId xmlns:a16="http://schemas.microsoft.com/office/drawing/2014/main" id="{52A34AAD-0FEB-ADFB-7080-ABCF4BB67D99}"/>
                  </a:ext>
                </a:extLst>
              </p:cNvPr>
              <p:cNvPicPr/>
              <p:nvPr/>
            </p:nvPicPr>
            <p:blipFill>
              <a:blip r:embed="rId6"/>
              <a:stretch>
                <a:fillRect/>
              </a:stretch>
            </p:blipFill>
            <p:spPr>
              <a:xfrm>
                <a:off x="4611395" y="299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370" name="Ink 369">
                <a:extLst>
                  <a:ext uri="{FF2B5EF4-FFF2-40B4-BE49-F238E27FC236}">
                    <a16:creationId xmlns:a16="http://schemas.microsoft.com/office/drawing/2014/main" id="{66E97F99-8A3B-1776-1F6C-8118F04560A9}"/>
                  </a:ext>
                </a:extLst>
              </p14:cNvPr>
              <p14:cNvContentPartPr/>
              <p14:nvPr/>
            </p14:nvContentPartPr>
            <p14:xfrm>
              <a:off x="4713275" y="3171673"/>
              <a:ext cx="360" cy="360"/>
            </p14:xfrm>
          </p:contentPart>
        </mc:Choice>
        <mc:Fallback xmlns="">
          <p:pic>
            <p:nvPicPr>
              <p:cNvPr id="370" name="Ink 369">
                <a:extLst>
                  <a:ext uri="{FF2B5EF4-FFF2-40B4-BE49-F238E27FC236}">
                    <a16:creationId xmlns:a16="http://schemas.microsoft.com/office/drawing/2014/main" id="{66E97F99-8A3B-1776-1F6C-8118F04560A9}"/>
                  </a:ext>
                </a:extLst>
              </p:cNvPr>
              <p:cNvPicPr/>
              <p:nvPr/>
            </p:nvPicPr>
            <p:blipFill>
              <a:blip r:embed="rId6"/>
              <a:stretch>
                <a:fillRect/>
              </a:stretch>
            </p:blipFill>
            <p:spPr>
              <a:xfrm>
                <a:off x="4623275" y="299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71" name="Ink 370">
                <a:extLst>
                  <a:ext uri="{FF2B5EF4-FFF2-40B4-BE49-F238E27FC236}">
                    <a16:creationId xmlns:a16="http://schemas.microsoft.com/office/drawing/2014/main" id="{42924964-1809-86A1-242E-C899C3291E0B}"/>
                  </a:ext>
                </a:extLst>
              </p14:cNvPr>
              <p14:cNvContentPartPr/>
              <p14:nvPr/>
            </p14:nvContentPartPr>
            <p14:xfrm>
              <a:off x="5318075" y="3745513"/>
              <a:ext cx="360" cy="360"/>
            </p14:xfrm>
          </p:contentPart>
        </mc:Choice>
        <mc:Fallback xmlns="">
          <p:pic>
            <p:nvPicPr>
              <p:cNvPr id="371" name="Ink 370">
                <a:extLst>
                  <a:ext uri="{FF2B5EF4-FFF2-40B4-BE49-F238E27FC236}">
                    <a16:creationId xmlns:a16="http://schemas.microsoft.com/office/drawing/2014/main" id="{42924964-1809-86A1-242E-C899C3291E0B}"/>
                  </a:ext>
                </a:extLst>
              </p:cNvPr>
              <p:cNvPicPr/>
              <p:nvPr/>
            </p:nvPicPr>
            <p:blipFill>
              <a:blip r:embed="rId6"/>
              <a:stretch>
                <a:fillRect/>
              </a:stretch>
            </p:blipFill>
            <p:spPr>
              <a:xfrm>
                <a:off x="5228075" y="356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72" name="Ink 371">
                <a:extLst>
                  <a:ext uri="{FF2B5EF4-FFF2-40B4-BE49-F238E27FC236}">
                    <a16:creationId xmlns:a16="http://schemas.microsoft.com/office/drawing/2014/main" id="{3C199D7F-4E1B-6BF4-D9CA-EEEACE34FCD0}"/>
                  </a:ext>
                </a:extLst>
              </p14:cNvPr>
              <p14:cNvContentPartPr/>
              <p14:nvPr/>
            </p14:nvContentPartPr>
            <p14:xfrm>
              <a:off x="5485835" y="3760633"/>
              <a:ext cx="360" cy="360"/>
            </p14:xfrm>
          </p:contentPart>
        </mc:Choice>
        <mc:Fallback xmlns="">
          <p:pic>
            <p:nvPicPr>
              <p:cNvPr id="372" name="Ink 371">
                <a:extLst>
                  <a:ext uri="{FF2B5EF4-FFF2-40B4-BE49-F238E27FC236}">
                    <a16:creationId xmlns:a16="http://schemas.microsoft.com/office/drawing/2014/main" id="{3C199D7F-4E1B-6BF4-D9CA-EEEACE34FCD0}"/>
                  </a:ext>
                </a:extLst>
              </p:cNvPr>
              <p:cNvPicPr/>
              <p:nvPr/>
            </p:nvPicPr>
            <p:blipFill>
              <a:blip r:embed="rId6"/>
              <a:stretch>
                <a:fillRect/>
              </a:stretch>
            </p:blipFill>
            <p:spPr>
              <a:xfrm>
                <a:off x="539583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73" name="Ink 372">
                <a:extLst>
                  <a:ext uri="{FF2B5EF4-FFF2-40B4-BE49-F238E27FC236}">
                    <a16:creationId xmlns:a16="http://schemas.microsoft.com/office/drawing/2014/main" id="{16E54644-77F9-4F56-C256-B63CC8C403F1}"/>
                  </a:ext>
                </a:extLst>
              </p14:cNvPr>
              <p14:cNvContentPartPr/>
              <p14:nvPr/>
            </p14:nvContentPartPr>
            <p14:xfrm>
              <a:off x="5518595" y="3760633"/>
              <a:ext cx="360" cy="360"/>
            </p14:xfrm>
          </p:contentPart>
        </mc:Choice>
        <mc:Fallback xmlns="">
          <p:pic>
            <p:nvPicPr>
              <p:cNvPr id="373" name="Ink 372">
                <a:extLst>
                  <a:ext uri="{FF2B5EF4-FFF2-40B4-BE49-F238E27FC236}">
                    <a16:creationId xmlns:a16="http://schemas.microsoft.com/office/drawing/2014/main" id="{16E54644-77F9-4F56-C256-B63CC8C403F1}"/>
                  </a:ext>
                </a:extLst>
              </p:cNvPr>
              <p:cNvPicPr/>
              <p:nvPr/>
            </p:nvPicPr>
            <p:blipFill>
              <a:blip r:embed="rId6"/>
              <a:stretch>
                <a:fillRect/>
              </a:stretch>
            </p:blipFill>
            <p:spPr>
              <a:xfrm>
                <a:off x="542859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74" name="Ink 373">
                <a:extLst>
                  <a:ext uri="{FF2B5EF4-FFF2-40B4-BE49-F238E27FC236}">
                    <a16:creationId xmlns:a16="http://schemas.microsoft.com/office/drawing/2014/main" id="{EABAA236-9132-9B7D-E12A-29D8905EBCA7}"/>
                  </a:ext>
                </a:extLst>
              </p14:cNvPr>
              <p14:cNvContentPartPr/>
              <p14:nvPr/>
            </p14:nvContentPartPr>
            <p14:xfrm>
              <a:off x="5518595" y="3760633"/>
              <a:ext cx="360" cy="360"/>
            </p14:xfrm>
          </p:contentPart>
        </mc:Choice>
        <mc:Fallback xmlns="">
          <p:pic>
            <p:nvPicPr>
              <p:cNvPr id="374" name="Ink 373">
                <a:extLst>
                  <a:ext uri="{FF2B5EF4-FFF2-40B4-BE49-F238E27FC236}">
                    <a16:creationId xmlns:a16="http://schemas.microsoft.com/office/drawing/2014/main" id="{EABAA236-9132-9B7D-E12A-29D8905EBCA7}"/>
                  </a:ext>
                </a:extLst>
              </p:cNvPr>
              <p:cNvPicPr/>
              <p:nvPr/>
            </p:nvPicPr>
            <p:blipFill>
              <a:blip r:embed="rId6"/>
              <a:stretch>
                <a:fillRect/>
              </a:stretch>
            </p:blipFill>
            <p:spPr>
              <a:xfrm>
                <a:off x="542859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75" name="Ink 374">
                <a:extLst>
                  <a:ext uri="{FF2B5EF4-FFF2-40B4-BE49-F238E27FC236}">
                    <a16:creationId xmlns:a16="http://schemas.microsoft.com/office/drawing/2014/main" id="{C192DCA6-465C-5045-80B0-354BE61408FF}"/>
                  </a:ext>
                </a:extLst>
              </p14:cNvPr>
              <p14:cNvContentPartPr/>
              <p14:nvPr/>
            </p14:nvContentPartPr>
            <p14:xfrm>
              <a:off x="5519675" y="3760633"/>
              <a:ext cx="360" cy="360"/>
            </p14:xfrm>
          </p:contentPart>
        </mc:Choice>
        <mc:Fallback xmlns="">
          <p:pic>
            <p:nvPicPr>
              <p:cNvPr id="375" name="Ink 374">
                <a:extLst>
                  <a:ext uri="{FF2B5EF4-FFF2-40B4-BE49-F238E27FC236}">
                    <a16:creationId xmlns:a16="http://schemas.microsoft.com/office/drawing/2014/main" id="{C192DCA6-465C-5045-80B0-354BE61408FF}"/>
                  </a:ext>
                </a:extLst>
              </p:cNvPr>
              <p:cNvPicPr/>
              <p:nvPr/>
            </p:nvPicPr>
            <p:blipFill>
              <a:blip r:embed="rId6"/>
              <a:stretch>
                <a:fillRect/>
              </a:stretch>
            </p:blipFill>
            <p:spPr>
              <a:xfrm>
                <a:off x="542967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76" name="Ink 375">
                <a:extLst>
                  <a:ext uri="{FF2B5EF4-FFF2-40B4-BE49-F238E27FC236}">
                    <a16:creationId xmlns:a16="http://schemas.microsoft.com/office/drawing/2014/main" id="{FF3CF112-47B4-9526-AC42-A09FE73E414F}"/>
                  </a:ext>
                </a:extLst>
              </p14:cNvPr>
              <p14:cNvContentPartPr/>
              <p14:nvPr/>
            </p14:nvContentPartPr>
            <p14:xfrm>
              <a:off x="5534435" y="3759553"/>
              <a:ext cx="360" cy="360"/>
            </p14:xfrm>
          </p:contentPart>
        </mc:Choice>
        <mc:Fallback xmlns="">
          <p:pic>
            <p:nvPicPr>
              <p:cNvPr id="376" name="Ink 375">
                <a:extLst>
                  <a:ext uri="{FF2B5EF4-FFF2-40B4-BE49-F238E27FC236}">
                    <a16:creationId xmlns:a16="http://schemas.microsoft.com/office/drawing/2014/main" id="{FF3CF112-47B4-9526-AC42-A09FE73E414F}"/>
                  </a:ext>
                </a:extLst>
              </p:cNvPr>
              <p:cNvPicPr/>
              <p:nvPr/>
            </p:nvPicPr>
            <p:blipFill>
              <a:blip r:embed="rId6"/>
              <a:stretch>
                <a:fillRect/>
              </a:stretch>
            </p:blipFill>
            <p:spPr>
              <a:xfrm>
                <a:off x="5444435" y="357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77" name="Ink 376">
                <a:extLst>
                  <a:ext uri="{FF2B5EF4-FFF2-40B4-BE49-F238E27FC236}">
                    <a16:creationId xmlns:a16="http://schemas.microsoft.com/office/drawing/2014/main" id="{3E46F41A-937B-D1E7-1FDA-580A98360DA6}"/>
                  </a:ext>
                </a:extLst>
              </p14:cNvPr>
              <p14:cNvContentPartPr/>
              <p14:nvPr/>
            </p14:nvContentPartPr>
            <p14:xfrm>
              <a:off x="5548115" y="3759553"/>
              <a:ext cx="360" cy="360"/>
            </p14:xfrm>
          </p:contentPart>
        </mc:Choice>
        <mc:Fallback xmlns="">
          <p:pic>
            <p:nvPicPr>
              <p:cNvPr id="377" name="Ink 376">
                <a:extLst>
                  <a:ext uri="{FF2B5EF4-FFF2-40B4-BE49-F238E27FC236}">
                    <a16:creationId xmlns:a16="http://schemas.microsoft.com/office/drawing/2014/main" id="{3E46F41A-937B-D1E7-1FDA-580A98360DA6}"/>
                  </a:ext>
                </a:extLst>
              </p:cNvPr>
              <p:cNvPicPr/>
              <p:nvPr/>
            </p:nvPicPr>
            <p:blipFill>
              <a:blip r:embed="rId6"/>
              <a:stretch>
                <a:fillRect/>
              </a:stretch>
            </p:blipFill>
            <p:spPr>
              <a:xfrm>
                <a:off x="5458115" y="357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78" name="Ink 377">
                <a:extLst>
                  <a:ext uri="{FF2B5EF4-FFF2-40B4-BE49-F238E27FC236}">
                    <a16:creationId xmlns:a16="http://schemas.microsoft.com/office/drawing/2014/main" id="{7FED0D7B-4EC3-E392-2B10-7C14F3B52CD9}"/>
                  </a:ext>
                </a:extLst>
              </p14:cNvPr>
              <p14:cNvContentPartPr/>
              <p14:nvPr/>
            </p14:nvContentPartPr>
            <p14:xfrm>
              <a:off x="5571875" y="3749113"/>
              <a:ext cx="360" cy="360"/>
            </p14:xfrm>
          </p:contentPart>
        </mc:Choice>
        <mc:Fallback xmlns="">
          <p:pic>
            <p:nvPicPr>
              <p:cNvPr id="378" name="Ink 377">
                <a:extLst>
                  <a:ext uri="{FF2B5EF4-FFF2-40B4-BE49-F238E27FC236}">
                    <a16:creationId xmlns:a16="http://schemas.microsoft.com/office/drawing/2014/main" id="{7FED0D7B-4EC3-E392-2B10-7C14F3B52CD9}"/>
                  </a:ext>
                </a:extLst>
              </p:cNvPr>
              <p:cNvPicPr/>
              <p:nvPr/>
            </p:nvPicPr>
            <p:blipFill>
              <a:blip r:embed="rId6"/>
              <a:stretch>
                <a:fillRect/>
              </a:stretch>
            </p:blipFill>
            <p:spPr>
              <a:xfrm>
                <a:off x="5481875" y="3569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79" name="Ink 378">
                <a:extLst>
                  <a:ext uri="{FF2B5EF4-FFF2-40B4-BE49-F238E27FC236}">
                    <a16:creationId xmlns:a16="http://schemas.microsoft.com/office/drawing/2014/main" id="{700ED336-0B82-0DBE-F9A5-7EB6FF4CAE4F}"/>
                  </a:ext>
                </a:extLst>
              </p14:cNvPr>
              <p14:cNvContentPartPr/>
              <p14:nvPr/>
            </p14:nvContentPartPr>
            <p14:xfrm>
              <a:off x="5561435" y="3748033"/>
              <a:ext cx="360" cy="360"/>
            </p14:xfrm>
          </p:contentPart>
        </mc:Choice>
        <mc:Fallback xmlns="">
          <p:pic>
            <p:nvPicPr>
              <p:cNvPr id="379" name="Ink 378">
                <a:extLst>
                  <a:ext uri="{FF2B5EF4-FFF2-40B4-BE49-F238E27FC236}">
                    <a16:creationId xmlns:a16="http://schemas.microsoft.com/office/drawing/2014/main" id="{700ED336-0B82-0DBE-F9A5-7EB6FF4CAE4F}"/>
                  </a:ext>
                </a:extLst>
              </p:cNvPr>
              <p:cNvPicPr/>
              <p:nvPr/>
            </p:nvPicPr>
            <p:blipFill>
              <a:blip r:embed="rId6"/>
              <a:stretch>
                <a:fillRect/>
              </a:stretch>
            </p:blipFill>
            <p:spPr>
              <a:xfrm>
                <a:off x="5471435" y="3568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80" name="Ink 379">
                <a:extLst>
                  <a:ext uri="{FF2B5EF4-FFF2-40B4-BE49-F238E27FC236}">
                    <a16:creationId xmlns:a16="http://schemas.microsoft.com/office/drawing/2014/main" id="{57809CCE-6808-4160-2235-DE462BAFF66E}"/>
                  </a:ext>
                </a:extLst>
              </p14:cNvPr>
              <p14:cNvContentPartPr/>
              <p14:nvPr/>
            </p14:nvContentPartPr>
            <p14:xfrm>
              <a:off x="6272795" y="3566953"/>
              <a:ext cx="360" cy="360"/>
            </p14:xfrm>
          </p:contentPart>
        </mc:Choice>
        <mc:Fallback xmlns="">
          <p:pic>
            <p:nvPicPr>
              <p:cNvPr id="380" name="Ink 379">
                <a:extLst>
                  <a:ext uri="{FF2B5EF4-FFF2-40B4-BE49-F238E27FC236}">
                    <a16:creationId xmlns:a16="http://schemas.microsoft.com/office/drawing/2014/main" id="{57809CCE-6808-4160-2235-DE462BAFF66E}"/>
                  </a:ext>
                </a:extLst>
              </p:cNvPr>
              <p:cNvPicPr/>
              <p:nvPr/>
            </p:nvPicPr>
            <p:blipFill>
              <a:blip r:embed="rId6"/>
              <a:stretch>
                <a:fillRect/>
              </a:stretch>
            </p:blipFill>
            <p:spPr>
              <a:xfrm>
                <a:off x="6182795" y="3386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81" name="Ink 380">
                <a:extLst>
                  <a:ext uri="{FF2B5EF4-FFF2-40B4-BE49-F238E27FC236}">
                    <a16:creationId xmlns:a16="http://schemas.microsoft.com/office/drawing/2014/main" id="{08F789CD-C83A-7C87-A68C-14F8B367A570}"/>
                  </a:ext>
                </a:extLst>
              </p14:cNvPr>
              <p14:cNvContentPartPr/>
              <p14:nvPr/>
            </p14:nvContentPartPr>
            <p14:xfrm>
              <a:off x="6227795" y="3534553"/>
              <a:ext cx="66960" cy="11880"/>
            </p14:xfrm>
          </p:contentPart>
        </mc:Choice>
        <mc:Fallback xmlns="">
          <p:pic>
            <p:nvPicPr>
              <p:cNvPr id="381" name="Ink 380">
                <a:extLst>
                  <a:ext uri="{FF2B5EF4-FFF2-40B4-BE49-F238E27FC236}">
                    <a16:creationId xmlns:a16="http://schemas.microsoft.com/office/drawing/2014/main" id="{08F789CD-C83A-7C87-A68C-14F8B367A570}"/>
                  </a:ext>
                </a:extLst>
              </p:cNvPr>
              <p:cNvPicPr/>
              <p:nvPr/>
            </p:nvPicPr>
            <p:blipFill>
              <a:blip r:embed="rId439"/>
              <a:stretch>
                <a:fillRect/>
              </a:stretch>
            </p:blipFill>
            <p:spPr>
              <a:xfrm>
                <a:off x="6137795" y="3354553"/>
                <a:ext cx="2466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82" name="Ink 381">
                <a:extLst>
                  <a:ext uri="{FF2B5EF4-FFF2-40B4-BE49-F238E27FC236}">
                    <a16:creationId xmlns:a16="http://schemas.microsoft.com/office/drawing/2014/main" id="{046388EA-D626-F44A-79A1-52C2492E9F7A}"/>
                  </a:ext>
                </a:extLst>
              </p14:cNvPr>
              <p14:cNvContentPartPr/>
              <p14:nvPr/>
            </p14:nvContentPartPr>
            <p14:xfrm>
              <a:off x="6221315" y="3553633"/>
              <a:ext cx="360" cy="360"/>
            </p14:xfrm>
          </p:contentPart>
        </mc:Choice>
        <mc:Fallback xmlns="">
          <p:pic>
            <p:nvPicPr>
              <p:cNvPr id="382" name="Ink 381">
                <a:extLst>
                  <a:ext uri="{FF2B5EF4-FFF2-40B4-BE49-F238E27FC236}">
                    <a16:creationId xmlns:a16="http://schemas.microsoft.com/office/drawing/2014/main" id="{046388EA-D626-F44A-79A1-52C2492E9F7A}"/>
                  </a:ext>
                </a:extLst>
              </p:cNvPr>
              <p:cNvPicPr/>
              <p:nvPr/>
            </p:nvPicPr>
            <p:blipFill>
              <a:blip r:embed="rId6"/>
              <a:stretch>
                <a:fillRect/>
              </a:stretch>
            </p:blipFill>
            <p:spPr>
              <a:xfrm>
                <a:off x="6131315" y="337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83" name="Ink 382">
                <a:extLst>
                  <a:ext uri="{FF2B5EF4-FFF2-40B4-BE49-F238E27FC236}">
                    <a16:creationId xmlns:a16="http://schemas.microsoft.com/office/drawing/2014/main" id="{C75E34A4-8D55-E4B5-E059-BC029F65D16E}"/>
                  </a:ext>
                </a:extLst>
              </p14:cNvPr>
              <p14:cNvContentPartPr/>
              <p14:nvPr/>
            </p14:nvContentPartPr>
            <p14:xfrm>
              <a:off x="6214835" y="3537433"/>
              <a:ext cx="360" cy="360"/>
            </p14:xfrm>
          </p:contentPart>
        </mc:Choice>
        <mc:Fallback xmlns="">
          <p:pic>
            <p:nvPicPr>
              <p:cNvPr id="383" name="Ink 382">
                <a:extLst>
                  <a:ext uri="{FF2B5EF4-FFF2-40B4-BE49-F238E27FC236}">
                    <a16:creationId xmlns:a16="http://schemas.microsoft.com/office/drawing/2014/main" id="{C75E34A4-8D55-E4B5-E059-BC029F65D16E}"/>
                  </a:ext>
                </a:extLst>
              </p:cNvPr>
              <p:cNvPicPr/>
              <p:nvPr/>
            </p:nvPicPr>
            <p:blipFill>
              <a:blip r:embed="rId6"/>
              <a:stretch>
                <a:fillRect/>
              </a:stretch>
            </p:blipFill>
            <p:spPr>
              <a:xfrm>
                <a:off x="6124835" y="3357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84" name="Ink 383">
                <a:extLst>
                  <a:ext uri="{FF2B5EF4-FFF2-40B4-BE49-F238E27FC236}">
                    <a16:creationId xmlns:a16="http://schemas.microsoft.com/office/drawing/2014/main" id="{08755AF0-7441-BDCF-8075-7E66F5D7126E}"/>
                  </a:ext>
                </a:extLst>
              </p14:cNvPr>
              <p14:cNvContentPartPr/>
              <p14:nvPr/>
            </p14:nvContentPartPr>
            <p14:xfrm>
              <a:off x="6288635" y="3511153"/>
              <a:ext cx="360" cy="360"/>
            </p14:xfrm>
          </p:contentPart>
        </mc:Choice>
        <mc:Fallback xmlns="">
          <p:pic>
            <p:nvPicPr>
              <p:cNvPr id="384" name="Ink 383">
                <a:extLst>
                  <a:ext uri="{FF2B5EF4-FFF2-40B4-BE49-F238E27FC236}">
                    <a16:creationId xmlns:a16="http://schemas.microsoft.com/office/drawing/2014/main" id="{08755AF0-7441-BDCF-8075-7E66F5D7126E}"/>
                  </a:ext>
                </a:extLst>
              </p:cNvPr>
              <p:cNvPicPr/>
              <p:nvPr/>
            </p:nvPicPr>
            <p:blipFill>
              <a:blip r:embed="rId6"/>
              <a:stretch>
                <a:fillRect/>
              </a:stretch>
            </p:blipFill>
            <p:spPr>
              <a:xfrm>
                <a:off x="6198635" y="3331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85" name="Ink 384">
                <a:extLst>
                  <a:ext uri="{FF2B5EF4-FFF2-40B4-BE49-F238E27FC236}">
                    <a16:creationId xmlns:a16="http://schemas.microsoft.com/office/drawing/2014/main" id="{A2B03A66-A689-3C34-F791-6E988A5A8840}"/>
                  </a:ext>
                </a:extLst>
              </p14:cNvPr>
              <p14:cNvContentPartPr/>
              <p14:nvPr/>
            </p14:nvContentPartPr>
            <p14:xfrm>
              <a:off x="6285035" y="3515473"/>
              <a:ext cx="360" cy="360"/>
            </p14:xfrm>
          </p:contentPart>
        </mc:Choice>
        <mc:Fallback xmlns="">
          <p:pic>
            <p:nvPicPr>
              <p:cNvPr id="385" name="Ink 384">
                <a:extLst>
                  <a:ext uri="{FF2B5EF4-FFF2-40B4-BE49-F238E27FC236}">
                    <a16:creationId xmlns:a16="http://schemas.microsoft.com/office/drawing/2014/main" id="{A2B03A66-A689-3C34-F791-6E988A5A8840}"/>
                  </a:ext>
                </a:extLst>
              </p:cNvPr>
              <p:cNvPicPr/>
              <p:nvPr/>
            </p:nvPicPr>
            <p:blipFill>
              <a:blip r:embed="rId6"/>
              <a:stretch>
                <a:fillRect/>
              </a:stretch>
            </p:blipFill>
            <p:spPr>
              <a:xfrm>
                <a:off x="6195035" y="333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86" name="Ink 385">
                <a:extLst>
                  <a:ext uri="{FF2B5EF4-FFF2-40B4-BE49-F238E27FC236}">
                    <a16:creationId xmlns:a16="http://schemas.microsoft.com/office/drawing/2014/main" id="{CBA1819E-0260-AA28-4C85-4D9EEFCD91D1}"/>
                  </a:ext>
                </a:extLst>
              </p14:cNvPr>
              <p14:cNvContentPartPr/>
              <p14:nvPr/>
            </p14:nvContentPartPr>
            <p14:xfrm>
              <a:off x="6286835" y="3506473"/>
              <a:ext cx="360" cy="360"/>
            </p14:xfrm>
          </p:contentPart>
        </mc:Choice>
        <mc:Fallback xmlns="">
          <p:pic>
            <p:nvPicPr>
              <p:cNvPr id="386" name="Ink 385">
                <a:extLst>
                  <a:ext uri="{FF2B5EF4-FFF2-40B4-BE49-F238E27FC236}">
                    <a16:creationId xmlns:a16="http://schemas.microsoft.com/office/drawing/2014/main" id="{CBA1819E-0260-AA28-4C85-4D9EEFCD91D1}"/>
                  </a:ext>
                </a:extLst>
              </p:cNvPr>
              <p:cNvPicPr/>
              <p:nvPr/>
            </p:nvPicPr>
            <p:blipFill>
              <a:blip r:embed="rId6"/>
              <a:stretch>
                <a:fillRect/>
              </a:stretch>
            </p:blipFill>
            <p:spPr>
              <a:xfrm>
                <a:off x="6196835" y="3326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87" name="Ink 386">
                <a:extLst>
                  <a:ext uri="{FF2B5EF4-FFF2-40B4-BE49-F238E27FC236}">
                    <a16:creationId xmlns:a16="http://schemas.microsoft.com/office/drawing/2014/main" id="{113C7EB6-D48E-0E63-D9B6-CEB227A8C5BA}"/>
                  </a:ext>
                </a:extLst>
              </p14:cNvPr>
              <p14:cNvContentPartPr/>
              <p14:nvPr/>
            </p14:nvContentPartPr>
            <p14:xfrm>
              <a:off x="6313475" y="3442393"/>
              <a:ext cx="37080" cy="36720"/>
            </p14:xfrm>
          </p:contentPart>
        </mc:Choice>
        <mc:Fallback xmlns="">
          <p:pic>
            <p:nvPicPr>
              <p:cNvPr id="387" name="Ink 386">
                <a:extLst>
                  <a:ext uri="{FF2B5EF4-FFF2-40B4-BE49-F238E27FC236}">
                    <a16:creationId xmlns:a16="http://schemas.microsoft.com/office/drawing/2014/main" id="{113C7EB6-D48E-0E63-D9B6-CEB227A8C5BA}"/>
                  </a:ext>
                </a:extLst>
              </p:cNvPr>
              <p:cNvPicPr/>
              <p:nvPr/>
            </p:nvPicPr>
            <p:blipFill>
              <a:blip r:embed="rId446"/>
              <a:stretch>
                <a:fillRect/>
              </a:stretch>
            </p:blipFill>
            <p:spPr>
              <a:xfrm>
                <a:off x="6223475" y="3262393"/>
                <a:ext cx="21672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88" name="Ink 387">
                <a:extLst>
                  <a:ext uri="{FF2B5EF4-FFF2-40B4-BE49-F238E27FC236}">
                    <a16:creationId xmlns:a16="http://schemas.microsoft.com/office/drawing/2014/main" id="{7714B19E-6FF5-2EA4-5D76-DFBE90F60919}"/>
                  </a:ext>
                </a:extLst>
              </p14:cNvPr>
              <p14:cNvContentPartPr/>
              <p14:nvPr/>
            </p14:nvContentPartPr>
            <p14:xfrm>
              <a:off x="6367115" y="3448873"/>
              <a:ext cx="360" cy="360"/>
            </p14:xfrm>
          </p:contentPart>
        </mc:Choice>
        <mc:Fallback xmlns="">
          <p:pic>
            <p:nvPicPr>
              <p:cNvPr id="388" name="Ink 387">
                <a:extLst>
                  <a:ext uri="{FF2B5EF4-FFF2-40B4-BE49-F238E27FC236}">
                    <a16:creationId xmlns:a16="http://schemas.microsoft.com/office/drawing/2014/main" id="{7714B19E-6FF5-2EA4-5D76-DFBE90F60919}"/>
                  </a:ext>
                </a:extLst>
              </p:cNvPr>
              <p:cNvPicPr/>
              <p:nvPr/>
            </p:nvPicPr>
            <p:blipFill>
              <a:blip r:embed="rId6"/>
              <a:stretch>
                <a:fillRect/>
              </a:stretch>
            </p:blipFill>
            <p:spPr>
              <a:xfrm>
                <a:off x="6277115" y="326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389" name="Ink 388">
                <a:extLst>
                  <a:ext uri="{FF2B5EF4-FFF2-40B4-BE49-F238E27FC236}">
                    <a16:creationId xmlns:a16="http://schemas.microsoft.com/office/drawing/2014/main" id="{3F880497-EC3D-CD7F-E728-6D69C412A4D7}"/>
                  </a:ext>
                </a:extLst>
              </p14:cNvPr>
              <p14:cNvContentPartPr/>
              <p14:nvPr/>
            </p14:nvContentPartPr>
            <p14:xfrm>
              <a:off x="6512555" y="2764513"/>
              <a:ext cx="360" cy="360"/>
            </p14:xfrm>
          </p:contentPart>
        </mc:Choice>
        <mc:Fallback xmlns="">
          <p:pic>
            <p:nvPicPr>
              <p:cNvPr id="389" name="Ink 388">
                <a:extLst>
                  <a:ext uri="{FF2B5EF4-FFF2-40B4-BE49-F238E27FC236}">
                    <a16:creationId xmlns:a16="http://schemas.microsoft.com/office/drawing/2014/main" id="{3F880497-EC3D-CD7F-E728-6D69C412A4D7}"/>
                  </a:ext>
                </a:extLst>
              </p:cNvPr>
              <p:cNvPicPr/>
              <p:nvPr/>
            </p:nvPicPr>
            <p:blipFill>
              <a:blip r:embed="rId6"/>
              <a:stretch>
                <a:fillRect/>
              </a:stretch>
            </p:blipFill>
            <p:spPr>
              <a:xfrm>
                <a:off x="6422555" y="2584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90" name="Ink 389">
                <a:extLst>
                  <a:ext uri="{FF2B5EF4-FFF2-40B4-BE49-F238E27FC236}">
                    <a16:creationId xmlns:a16="http://schemas.microsoft.com/office/drawing/2014/main" id="{96CA8856-7607-8F87-E836-EF63B96958B3}"/>
                  </a:ext>
                </a:extLst>
              </p14:cNvPr>
              <p14:cNvContentPartPr/>
              <p14:nvPr/>
            </p14:nvContentPartPr>
            <p14:xfrm>
              <a:off x="6529475" y="2734633"/>
              <a:ext cx="360" cy="360"/>
            </p14:xfrm>
          </p:contentPart>
        </mc:Choice>
        <mc:Fallback xmlns="">
          <p:pic>
            <p:nvPicPr>
              <p:cNvPr id="390" name="Ink 389">
                <a:extLst>
                  <a:ext uri="{FF2B5EF4-FFF2-40B4-BE49-F238E27FC236}">
                    <a16:creationId xmlns:a16="http://schemas.microsoft.com/office/drawing/2014/main" id="{96CA8856-7607-8F87-E836-EF63B96958B3}"/>
                  </a:ext>
                </a:extLst>
              </p:cNvPr>
              <p:cNvPicPr/>
              <p:nvPr/>
            </p:nvPicPr>
            <p:blipFill>
              <a:blip r:embed="rId6"/>
              <a:stretch>
                <a:fillRect/>
              </a:stretch>
            </p:blipFill>
            <p:spPr>
              <a:xfrm>
                <a:off x="6439475" y="255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91" name="Ink 390">
                <a:extLst>
                  <a:ext uri="{FF2B5EF4-FFF2-40B4-BE49-F238E27FC236}">
                    <a16:creationId xmlns:a16="http://schemas.microsoft.com/office/drawing/2014/main" id="{F64165CB-1B76-9C29-1FC3-EDF23B24892F}"/>
                  </a:ext>
                </a:extLst>
              </p14:cNvPr>
              <p14:cNvContentPartPr/>
              <p14:nvPr/>
            </p14:nvContentPartPr>
            <p14:xfrm>
              <a:off x="6526955" y="2733193"/>
              <a:ext cx="360" cy="360"/>
            </p14:xfrm>
          </p:contentPart>
        </mc:Choice>
        <mc:Fallback xmlns="">
          <p:pic>
            <p:nvPicPr>
              <p:cNvPr id="391" name="Ink 390">
                <a:extLst>
                  <a:ext uri="{FF2B5EF4-FFF2-40B4-BE49-F238E27FC236}">
                    <a16:creationId xmlns:a16="http://schemas.microsoft.com/office/drawing/2014/main" id="{F64165CB-1B76-9C29-1FC3-EDF23B24892F}"/>
                  </a:ext>
                </a:extLst>
              </p:cNvPr>
              <p:cNvPicPr/>
              <p:nvPr/>
            </p:nvPicPr>
            <p:blipFill>
              <a:blip r:embed="rId6"/>
              <a:stretch>
                <a:fillRect/>
              </a:stretch>
            </p:blipFill>
            <p:spPr>
              <a:xfrm>
                <a:off x="6436955" y="2553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92" name="Ink 391">
                <a:extLst>
                  <a:ext uri="{FF2B5EF4-FFF2-40B4-BE49-F238E27FC236}">
                    <a16:creationId xmlns:a16="http://schemas.microsoft.com/office/drawing/2014/main" id="{4221C1D3-995B-C4B6-AD91-AD26A5EE8E56}"/>
                  </a:ext>
                </a:extLst>
              </p14:cNvPr>
              <p14:cNvContentPartPr/>
              <p14:nvPr/>
            </p14:nvContentPartPr>
            <p14:xfrm>
              <a:off x="6512915" y="2728873"/>
              <a:ext cx="360" cy="360"/>
            </p14:xfrm>
          </p:contentPart>
        </mc:Choice>
        <mc:Fallback xmlns="">
          <p:pic>
            <p:nvPicPr>
              <p:cNvPr id="392" name="Ink 391">
                <a:extLst>
                  <a:ext uri="{FF2B5EF4-FFF2-40B4-BE49-F238E27FC236}">
                    <a16:creationId xmlns:a16="http://schemas.microsoft.com/office/drawing/2014/main" id="{4221C1D3-995B-C4B6-AD91-AD26A5EE8E56}"/>
                  </a:ext>
                </a:extLst>
              </p:cNvPr>
              <p:cNvPicPr/>
              <p:nvPr/>
            </p:nvPicPr>
            <p:blipFill>
              <a:blip r:embed="rId6"/>
              <a:stretch>
                <a:fillRect/>
              </a:stretch>
            </p:blipFill>
            <p:spPr>
              <a:xfrm>
                <a:off x="6422915" y="254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93" name="Ink 392">
                <a:extLst>
                  <a:ext uri="{FF2B5EF4-FFF2-40B4-BE49-F238E27FC236}">
                    <a16:creationId xmlns:a16="http://schemas.microsoft.com/office/drawing/2014/main" id="{2B85505C-DA06-1080-1749-95D301F0BEDA}"/>
                  </a:ext>
                </a:extLst>
              </p14:cNvPr>
              <p14:cNvContentPartPr/>
              <p14:nvPr/>
            </p14:nvContentPartPr>
            <p14:xfrm>
              <a:off x="6490595" y="2714113"/>
              <a:ext cx="360" cy="360"/>
            </p14:xfrm>
          </p:contentPart>
        </mc:Choice>
        <mc:Fallback xmlns="">
          <p:pic>
            <p:nvPicPr>
              <p:cNvPr id="393" name="Ink 392">
                <a:extLst>
                  <a:ext uri="{FF2B5EF4-FFF2-40B4-BE49-F238E27FC236}">
                    <a16:creationId xmlns:a16="http://schemas.microsoft.com/office/drawing/2014/main" id="{2B85505C-DA06-1080-1749-95D301F0BEDA}"/>
                  </a:ext>
                </a:extLst>
              </p:cNvPr>
              <p:cNvPicPr/>
              <p:nvPr/>
            </p:nvPicPr>
            <p:blipFill>
              <a:blip r:embed="rId6"/>
              <a:stretch>
                <a:fillRect/>
              </a:stretch>
            </p:blipFill>
            <p:spPr>
              <a:xfrm>
                <a:off x="6400595" y="253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94" name="Ink 393">
                <a:extLst>
                  <a:ext uri="{FF2B5EF4-FFF2-40B4-BE49-F238E27FC236}">
                    <a16:creationId xmlns:a16="http://schemas.microsoft.com/office/drawing/2014/main" id="{DD6DC093-1F37-1490-93A1-D7DEBE24395E}"/>
                  </a:ext>
                </a:extLst>
              </p14:cNvPr>
              <p14:cNvContentPartPr/>
              <p14:nvPr/>
            </p14:nvContentPartPr>
            <p14:xfrm>
              <a:off x="6481235" y="2698993"/>
              <a:ext cx="360" cy="360"/>
            </p14:xfrm>
          </p:contentPart>
        </mc:Choice>
        <mc:Fallback xmlns="">
          <p:pic>
            <p:nvPicPr>
              <p:cNvPr id="394" name="Ink 393">
                <a:extLst>
                  <a:ext uri="{FF2B5EF4-FFF2-40B4-BE49-F238E27FC236}">
                    <a16:creationId xmlns:a16="http://schemas.microsoft.com/office/drawing/2014/main" id="{DD6DC093-1F37-1490-93A1-D7DEBE24395E}"/>
                  </a:ext>
                </a:extLst>
              </p:cNvPr>
              <p:cNvPicPr/>
              <p:nvPr/>
            </p:nvPicPr>
            <p:blipFill>
              <a:blip r:embed="rId6"/>
              <a:stretch>
                <a:fillRect/>
              </a:stretch>
            </p:blipFill>
            <p:spPr>
              <a:xfrm>
                <a:off x="6391235" y="2518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95" name="Ink 394">
                <a:extLst>
                  <a:ext uri="{FF2B5EF4-FFF2-40B4-BE49-F238E27FC236}">
                    <a16:creationId xmlns:a16="http://schemas.microsoft.com/office/drawing/2014/main" id="{BA010E2F-3DD7-6E86-D066-E243435F3702}"/>
                  </a:ext>
                </a:extLst>
              </p14:cNvPr>
              <p14:cNvContentPartPr/>
              <p14:nvPr/>
            </p14:nvContentPartPr>
            <p14:xfrm>
              <a:off x="6441635" y="2692513"/>
              <a:ext cx="360" cy="360"/>
            </p14:xfrm>
          </p:contentPart>
        </mc:Choice>
        <mc:Fallback xmlns="">
          <p:pic>
            <p:nvPicPr>
              <p:cNvPr id="395" name="Ink 394">
                <a:extLst>
                  <a:ext uri="{FF2B5EF4-FFF2-40B4-BE49-F238E27FC236}">
                    <a16:creationId xmlns:a16="http://schemas.microsoft.com/office/drawing/2014/main" id="{BA010E2F-3DD7-6E86-D066-E243435F3702}"/>
                  </a:ext>
                </a:extLst>
              </p:cNvPr>
              <p:cNvPicPr/>
              <p:nvPr/>
            </p:nvPicPr>
            <p:blipFill>
              <a:blip r:embed="rId6"/>
              <a:stretch>
                <a:fillRect/>
              </a:stretch>
            </p:blipFill>
            <p:spPr>
              <a:xfrm>
                <a:off x="6351635" y="251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96" name="Ink 395">
                <a:extLst>
                  <a:ext uri="{FF2B5EF4-FFF2-40B4-BE49-F238E27FC236}">
                    <a16:creationId xmlns:a16="http://schemas.microsoft.com/office/drawing/2014/main" id="{E8C193AB-4C74-3A46-5F66-E99286A0A2FF}"/>
                  </a:ext>
                </a:extLst>
              </p14:cNvPr>
              <p14:cNvContentPartPr/>
              <p14:nvPr/>
            </p14:nvContentPartPr>
            <p14:xfrm>
              <a:off x="6439475" y="2619793"/>
              <a:ext cx="360" cy="360"/>
            </p14:xfrm>
          </p:contentPart>
        </mc:Choice>
        <mc:Fallback xmlns="">
          <p:pic>
            <p:nvPicPr>
              <p:cNvPr id="396" name="Ink 395">
                <a:extLst>
                  <a:ext uri="{FF2B5EF4-FFF2-40B4-BE49-F238E27FC236}">
                    <a16:creationId xmlns:a16="http://schemas.microsoft.com/office/drawing/2014/main" id="{E8C193AB-4C74-3A46-5F66-E99286A0A2FF}"/>
                  </a:ext>
                </a:extLst>
              </p:cNvPr>
              <p:cNvPicPr/>
              <p:nvPr/>
            </p:nvPicPr>
            <p:blipFill>
              <a:blip r:embed="rId6"/>
              <a:stretch>
                <a:fillRect/>
              </a:stretch>
            </p:blipFill>
            <p:spPr>
              <a:xfrm>
                <a:off x="6349475" y="2439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97" name="Ink 396">
                <a:extLst>
                  <a:ext uri="{FF2B5EF4-FFF2-40B4-BE49-F238E27FC236}">
                    <a16:creationId xmlns:a16="http://schemas.microsoft.com/office/drawing/2014/main" id="{37558E96-F81E-34D7-BDEB-88395B90C10A}"/>
                  </a:ext>
                </a:extLst>
              </p14:cNvPr>
              <p14:cNvContentPartPr/>
              <p14:nvPr/>
            </p14:nvContentPartPr>
            <p14:xfrm>
              <a:off x="6453155" y="2625553"/>
              <a:ext cx="66240" cy="6120"/>
            </p14:xfrm>
          </p:contentPart>
        </mc:Choice>
        <mc:Fallback xmlns="">
          <p:pic>
            <p:nvPicPr>
              <p:cNvPr id="397" name="Ink 396">
                <a:extLst>
                  <a:ext uri="{FF2B5EF4-FFF2-40B4-BE49-F238E27FC236}">
                    <a16:creationId xmlns:a16="http://schemas.microsoft.com/office/drawing/2014/main" id="{37558E96-F81E-34D7-BDEB-88395B90C10A}"/>
                  </a:ext>
                </a:extLst>
              </p:cNvPr>
              <p:cNvPicPr/>
              <p:nvPr/>
            </p:nvPicPr>
            <p:blipFill>
              <a:blip r:embed="rId457"/>
              <a:stretch>
                <a:fillRect/>
              </a:stretch>
            </p:blipFill>
            <p:spPr>
              <a:xfrm>
                <a:off x="6362663" y="2455553"/>
                <a:ext cx="246862" cy="3457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98" name="Ink 397">
                <a:extLst>
                  <a:ext uri="{FF2B5EF4-FFF2-40B4-BE49-F238E27FC236}">
                    <a16:creationId xmlns:a16="http://schemas.microsoft.com/office/drawing/2014/main" id="{DFB941EA-A3AB-676A-2266-B1B967D1DEC2}"/>
                  </a:ext>
                </a:extLst>
              </p14:cNvPr>
              <p14:cNvContentPartPr/>
              <p14:nvPr/>
            </p14:nvContentPartPr>
            <p14:xfrm>
              <a:off x="6567995" y="2639953"/>
              <a:ext cx="360" cy="360"/>
            </p14:xfrm>
          </p:contentPart>
        </mc:Choice>
        <mc:Fallback xmlns="">
          <p:pic>
            <p:nvPicPr>
              <p:cNvPr id="398" name="Ink 397">
                <a:extLst>
                  <a:ext uri="{FF2B5EF4-FFF2-40B4-BE49-F238E27FC236}">
                    <a16:creationId xmlns:a16="http://schemas.microsoft.com/office/drawing/2014/main" id="{DFB941EA-A3AB-676A-2266-B1B967D1DEC2}"/>
                  </a:ext>
                </a:extLst>
              </p:cNvPr>
              <p:cNvPicPr/>
              <p:nvPr/>
            </p:nvPicPr>
            <p:blipFill>
              <a:blip r:embed="rId6"/>
              <a:stretch>
                <a:fillRect/>
              </a:stretch>
            </p:blipFill>
            <p:spPr>
              <a:xfrm>
                <a:off x="6477995" y="2459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99" name="Ink 398">
                <a:extLst>
                  <a:ext uri="{FF2B5EF4-FFF2-40B4-BE49-F238E27FC236}">
                    <a16:creationId xmlns:a16="http://schemas.microsoft.com/office/drawing/2014/main" id="{9C6DDF5E-D9DF-8F91-CE66-B121C6A5EA07}"/>
                  </a:ext>
                </a:extLst>
              </p14:cNvPr>
              <p14:cNvContentPartPr/>
              <p14:nvPr/>
            </p14:nvContentPartPr>
            <p14:xfrm>
              <a:off x="5779235" y="2517193"/>
              <a:ext cx="360" cy="360"/>
            </p14:xfrm>
          </p:contentPart>
        </mc:Choice>
        <mc:Fallback xmlns="">
          <p:pic>
            <p:nvPicPr>
              <p:cNvPr id="399" name="Ink 398">
                <a:extLst>
                  <a:ext uri="{FF2B5EF4-FFF2-40B4-BE49-F238E27FC236}">
                    <a16:creationId xmlns:a16="http://schemas.microsoft.com/office/drawing/2014/main" id="{9C6DDF5E-D9DF-8F91-CE66-B121C6A5EA07}"/>
                  </a:ext>
                </a:extLst>
              </p:cNvPr>
              <p:cNvPicPr/>
              <p:nvPr/>
            </p:nvPicPr>
            <p:blipFill>
              <a:blip r:embed="rId6"/>
              <a:stretch>
                <a:fillRect/>
              </a:stretch>
            </p:blipFill>
            <p:spPr>
              <a:xfrm>
                <a:off x="5689235" y="2337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400" name="Ink 399">
                <a:extLst>
                  <a:ext uri="{FF2B5EF4-FFF2-40B4-BE49-F238E27FC236}">
                    <a16:creationId xmlns:a16="http://schemas.microsoft.com/office/drawing/2014/main" id="{127669FB-3300-1565-99AF-153084666E9F}"/>
                  </a:ext>
                </a:extLst>
              </p14:cNvPr>
              <p14:cNvContentPartPr/>
              <p14:nvPr/>
            </p14:nvContentPartPr>
            <p14:xfrm>
              <a:off x="5705435" y="2500273"/>
              <a:ext cx="72000" cy="11160"/>
            </p14:xfrm>
          </p:contentPart>
        </mc:Choice>
        <mc:Fallback xmlns="">
          <p:pic>
            <p:nvPicPr>
              <p:cNvPr id="400" name="Ink 399">
                <a:extLst>
                  <a:ext uri="{FF2B5EF4-FFF2-40B4-BE49-F238E27FC236}">
                    <a16:creationId xmlns:a16="http://schemas.microsoft.com/office/drawing/2014/main" id="{127669FB-3300-1565-99AF-153084666E9F}"/>
                  </a:ext>
                </a:extLst>
              </p:cNvPr>
              <p:cNvPicPr/>
              <p:nvPr/>
            </p:nvPicPr>
            <p:blipFill>
              <a:blip r:embed="rId461"/>
              <a:stretch>
                <a:fillRect/>
              </a:stretch>
            </p:blipFill>
            <p:spPr>
              <a:xfrm>
                <a:off x="5615435" y="2320273"/>
                <a:ext cx="25164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401" name="Ink 400">
                <a:extLst>
                  <a:ext uri="{FF2B5EF4-FFF2-40B4-BE49-F238E27FC236}">
                    <a16:creationId xmlns:a16="http://schemas.microsoft.com/office/drawing/2014/main" id="{DF84BB45-6644-C54A-D5D0-3C5825C89CE2}"/>
                  </a:ext>
                </a:extLst>
              </p14:cNvPr>
              <p14:cNvContentPartPr/>
              <p14:nvPr/>
            </p14:nvContentPartPr>
            <p14:xfrm>
              <a:off x="5692835" y="2495953"/>
              <a:ext cx="360" cy="360"/>
            </p14:xfrm>
          </p:contentPart>
        </mc:Choice>
        <mc:Fallback xmlns="">
          <p:pic>
            <p:nvPicPr>
              <p:cNvPr id="401" name="Ink 400">
                <a:extLst>
                  <a:ext uri="{FF2B5EF4-FFF2-40B4-BE49-F238E27FC236}">
                    <a16:creationId xmlns:a16="http://schemas.microsoft.com/office/drawing/2014/main" id="{DF84BB45-6644-C54A-D5D0-3C5825C89CE2}"/>
                  </a:ext>
                </a:extLst>
              </p:cNvPr>
              <p:cNvPicPr/>
              <p:nvPr/>
            </p:nvPicPr>
            <p:blipFill>
              <a:blip r:embed="rId6"/>
              <a:stretch>
                <a:fillRect/>
              </a:stretch>
            </p:blipFill>
            <p:spPr>
              <a:xfrm>
                <a:off x="5602835" y="231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402" name="Ink 401">
                <a:extLst>
                  <a:ext uri="{FF2B5EF4-FFF2-40B4-BE49-F238E27FC236}">
                    <a16:creationId xmlns:a16="http://schemas.microsoft.com/office/drawing/2014/main" id="{6DEDE278-9547-86B4-BB6A-869C61CC85F8}"/>
                  </a:ext>
                </a:extLst>
              </p14:cNvPr>
              <p14:cNvContentPartPr/>
              <p14:nvPr/>
            </p14:nvContentPartPr>
            <p14:xfrm>
              <a:off x="5560715" y="2476153"/>
              <a:ext cx="108720" cy="18720"/>
            </p14:xfrm>
          </p:contentPart>
        </mc:Choice>
        <mc:Fallback xmlns="">
          <p:pic>
            <p:nvPicPr>
              <p:cNvPr id="402" name="Ink 401">
                <a:extLst>
                  <a:ext uri="{FF2B5EF4-FFF2-40B4-BE49-F238E27FC236}">
                    <a16:creationId xmlns:a16="http://schemas.microsoft.com/office/drawing/2014/main" id="{6DEDE278-9547-86B4-BB6A-869C61CC85F8}"/>
                  </a:ext>
                </a:extLst>
              </p:cNvPr>
              <p:cNvPicPr/>
              <p:nvPr/>
            </p:nvPicPr>
            <p:blipFill>
              <a:blip r:embed="rId464"/>
              <a:stretch>
                <a:fillRect/>
              </a:stretch>
            </p:blipFill>
            <p:spPr>
              <a:xfrm>
                <a:off x="5470715" y="2296153"/>
                <a:ext cx="28836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403" name="Ink 402">
                <a:extLst>
                  <a:ext uri="{FF2B5EF4-FFF2-40B4-BE49-F238E27FC236}">
                    <a16:creationId xmlns:a16="http://schemas.microsoft.com/office/drawing/2014/main" id="{25C6135D-86BA-861C-10F4-8EBD945DF6D0}"/>
                  </a:ext>
                </a:extLst>
              </p14:cNvPr>
              <p14:cNvContentPartPr/>
              <p14:nvPr/>
            </p14:nvContentPartPr>
            <p14:xfrm>
              <a:off x="5557115" y="2475793"/>
              <a:ext cx="360" cy="360"/>
            </p14:xfrm>
          </p:contentPart>
        </mc:Choice>
        <mc:Fallback xmlns="">
          <p:pic>
            <p:nvPicPr>
              <p:cNvPr id="403" name="Ink 402">
                <a:extLst>
                  <a:ext uri="{FF2B5EF4-FFF2-40B4-BE49-F238E27FC236}">
                    <a16:creationId xmlns:a16="http://schemas.microsoft.com/office/drawing/2014/main" id="{25C6135D-86BA-861C-10F4-8EBD945DF6D0}"/>
                  </a:ext>
                </a:extLst>
              </p:cNvPr>
              <p:cNvPicPr/>
              <p:nvPr/>
            </p:nvPicPr>
            <p:blipFill>
              <a:blip r:embed="rId6"/>
              <a:stretch>
                <a:fillRect/>
              </a:stretch>
            </p:blipFill>
            <p:spPr>
              <a:xfrm>
                <a:off x="5467115" y="2295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404" name="Ink 403">
                <a:extLst>
                  <a:ext uri="{FF2B5EF4-FFF2-40B4-BE49-F238E27FC236}">
                    <a16:creationId xmlns:a16="http://schemas.microsoft.com/office/drawing/2014/main" id="{FB71AC2D-2631-344F-2828-689D718D4A52}"/>
                  </a:ext>
                </a:extLst>
              </p14:cNvPr>
              <p14:cNvContentPartPr/>
              <p14:nvPr/>
            </p14:nvContentPartPr>
            <p14:xfrm>
              <a:off x="5572955" y="2473633"/>
              <a:ext cx="360" cy="360"/>
            </p14:xfrm>
          </p:contentPart>
        </mc:Choice>
        <mc:Fallback xmlns="">
          <p:pic>
            <p:nvPicPr>
              <p:cNvPr id="404" name="Ink 403">
                <a:extLst>
                  <a:ext uri="{FF2B5EF4-FFF2-40B4-BE49-F238E27FC236}">
                    <a16:creationId xmlns:a16="http://schemas.microsoft.com/office/drawing/2014/main" id="{FB71AC2D-2631-344F-2828-689D718D4A52}"/>
                  </a:ext>
                </a:extLst>
              </p:cNvPr>
              <p:cNvPicPr/>
              <p:nvPr/>
            </p:nvPicPr>
            <p:blipFill>
              <a:blip r:embed="rId6"/>
              <a:stretch>
                <a:fillRect/>
              </a:stretch>
            </p:blipFill>
            <p:spPr>
              <a:xfrm>
                <a:off x="5482955" y="229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405" name="Ink 404">
                <a:extLst>
                  <a:ext uri="{FF2B5EF4-FFF2-40B4-BE49-F238E27FC236}">
                    <a16:creationId xmlns:a16="http://schemas.microsoft.com/office/drawing/2014/main" id="{4146BEC1-E4DE-FD3D-F694-06C5CF6580CD}"/>
                  </a:ext>
                </a:extLst>
              </p14:cNvPr>
              <p14:cNvContentPartPr/>
              <p14:nvPr/>
            </p14:nvContentPartPr>
            <p14:xfrm>
              <a:off x="5597795" y="2471113"/>
              <a:ext cx="360" cy="360"/>
            </p14:xfrm>
          </p:contentPart>
        </mc:Choice>
        <mc:Fallback xmlns="">
          <p:pic>
            <p:nvPicPr>
              <p:cNvPr id="405" name="Ink 404">
                <a:extLst>
                  <a:ext uri="{FF2B5EF4-FFF2-40B4-BE49-F238E27FC236}">
                    <a16:creationId xmlns:a16="http://schemas.microsoft.com/office/drawing/2014/main" id="{4146BEC1-E4DE-FD3D-F694-06C5CF6580CD}"/>
                  </a:ext>
                </a:extLst>
              </p:cNvPr>
              <p:cNvPicPr/>
              <p:nvPr/>
            </p:nvPicPr>
            <p:blipFill>
              <a:blip r:embed="rId6"/>
              <a:stretch>
                <a:fillRect/>
              </a:stretch>
            </p:blipFill>
            <p:spPr>
              <a:xfrm>
                <a:off x="5507795" y="2291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406" name="Ink 405">
                <a:extLst>
                  <a:ext uri="{FF2B5EF4-FFF2-40B4-BE49-F238E27FC236}">
                    <a16:creationId xmlns:a16="http://schemas.microsoft.com/office/drawing/2014/main" id="{E77DB49A-59EB-A41B-291E-E23179488EE2}"/>
                  </a:ext>
                </a:extLst>
              </p14:cNvPr>
              <p14:cNvContentPartPr/>
              <p14:nvPr/>
            </p14:nvContentPartPr>
            <p14:xfrm>
              <a:off x="5612195" y="2471113"/>
              <a:ext cx="360" cy="360"/>
            </p14:xfrm>
          </p:contentPart>
        </mc:Choice>
        <mc:Fallback xmlns="">
          <p:pic>
            <p:nvPicPr>
              <p:cNvPr id="406" name="Ink 405">
                <a:extLst>
                  <a:ext uri="{FF2B5EF4-FFF2-40B4-BE49-F238E27FC236}">
                    <a16:creationId xmlns:a16="http://schemas.microsoft.com/office/drawing/2014/main" id="{E77DB49A-59EB-A41B-291E-E23179488EE2}"/>
                  </a:ext>
                </a:extLst>
              </p:cNvPr>
              <p:cNvPicPr/>
              <p:nvPr/>
            </p:nvPicPr>
            <p:blipFill>
              <a:blip r:embed="rId6"/>
              <a:stretch>
                <a:fillRect/>
              </a:stretch>
            </p:blipFill>
            <p:spPr>
              <a:xfrm>
                <a:off x="5522195" y="2291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407" name="Ink 406">
                <a:extLst>
                  <a:ext uri="{FF2B5EF4-FFF2-40B4-BE49-F238E27FC236}">
                    <a16:creationId xmlns:a16="http://schemas.microsoft.com/office/drawing/2014/main" id="{2E7FAE42-0458-2E52-2C7C-8BAA12B4FAF7}"/>
                  </a:ext>
                </a:extLst>
              </p14:cNvPr>
              <p14:cNvContentPartPr/>
              <p14:nvPr/>
            </p14:nvContentPartPr>
            <p14:xfrm>
              <a:off x="5611115" y="2471113"/>
              <a:ext cx="360" cy="360"/>
            </p14:xfrm>
          </p:contentPart>
        </mc:Choice>
        <mc:Fallback xmlns="">
          <p:pic>
            <p:nvPicPr>
              <p:cNvPr id="407" name="Ink 406">
                <a:extLst>
                  <a:ext uri="{FF2B5EF4-FFF2-40B4-BE49-F238E27FC236}">
                    <a16:creationId xmlns:a16="http://schemas.microsoft.com/office/drawing/2014/main" id="{2E7FAE42-0458-2E52-2C7C-8BAA12B4FAF7}"/>
                  </a:ext>
                </a:extLst>
              </p:cNvPr>
              <p:cNvPicPr/>
              <p:nvPr/>
            </p:nvPicPr>
            <p:blipFill>
              <a:blip r:embed="rId6"/>
              <a:stretch>
                <a:fillRect/>
              </a:stretch>
            </p:blipFill>
            <p:spPr>
              <a:xfrm>
                <a:off x="5521115" y="2291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408" name="Ink 407">
                <a:extLst>
                  <a:ext uri="{FF2B5EF4-FFF2-40B4-BE49-F238E27FC236}">
                    <a16:creationId xmlns:a16="http://schemas.microsoft.com/office/drawing/2014/main" id="{CD899671-B6C6-B740-C3E6-BD74DE518B1F}"/>
                  </a:ext>
                </a:extLst>
              </p14:cNvPr>
              <p14:cNvContentPartPr/>
              <p14:nvPr/>
            </p14:nvContentPartPr>
            <p14:xfrm>
              <a:off x="5189915" y="2073313"/>
              <a:ext cx="360" cy="360"/>
            </p14:xfrm>
          </p:contentPart>
        </mc:Choice>
        <mc:Fallback xmlns="">
          <p:pic>
            <p:nvPicPr>
              <p:cNvPr id="408" name="Ink 407">
                <a:extLst>
                  <a:ext uri="{FF2B5EF4-FFF2-40B4-BE49-F238E27FC236}">
                    <a16:creationId xmlns:a16="http://schemas.microsoft.com/office/drawing/2014/main" id="{CD899671-B6C6-B740-C3E6-BD74DE518B1F}"/>
                  </a:ext>
                </a:extLst>
              </p:cNvPr>
              <p:cNvPicPr/>
              <p:nvPr/>
            </p:nvPicPr>
            <p:blipFill>
              <a:blip r:embed="rId6"/>
              <a:stretch>
                <a:fillRect/>
              </a:stretch>
            </p:blipFill>
            <p:spPr>
              <a:xfrm>
                <a:off x="5099915" y="1893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409" name="Ink 408">
                <a:extLst>
                  <a:ext uri="{FF2B5EF4-FFF2-40B4-BE49-F238E27FC236}">
                    <a16:creationId xmlns:a16="http://schemas.microsoft.com/office/drawing/2014/main" id="{F9463C47-12D5-B4B5-CA63-AA6C519852DD}"/>
                  </a:ext>
                </a:extLst>
              </p14:cNvPr>
              <p14:cNvContentPartPr/>
              <p14:nvPr/>
            </p14:nvContentPartPr>
            <p14:xfrm>
              <a:off x="5220155" y="2081233"/>
              <a:ext cx="360" cy="360"/>
            </p14:xfrm>
          </p:contentPart>
        </mc:Choice>
        <mc:Fallback xmlns="">
          <p:pic>
            <p:nvPicPr>
              <p:cNvPr id="409" name="Ink 408">
                <a:extLst>
                  <a:ext uri="{FF2B5EF4-FFF2-40B4-BE49-F238E27FC236}">
                    <a16:creationId xmlns:a16="http://schemas.microsoft.com/office/drawing/2014/main" id="{F9463C47-12D5-B4B5-CA63-AA6C519852DD}"/>
                  </a:ext>
                </a:extLst>
              </p:cNvPr>
              <p:cNvPicPr/>
              <p:nvPr/>
            </p:nvPicPr>
            <p:blipFill>
              <a:blip r:embed="rId6"/>
              <a:stretch>
                <a:fillRect/>
              </a:stretch>
            </p:blipFill>
            <p:spPr>
              <a:xfrm>
                <a:off x="5130155" y="190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410" name="Ink 409">
                <a:extLst>
                  <a:ext uri="{FF2B5EF4-FFF2-40B4-BE49-F238E27FC236}">
                    <a16:creationId xmlns:a16="http://schemas.microsoft.com/office/drawing/2014/main" id="{6CF256ED-B44D-F512-E2C4-3F05B132C447}"/>
                  </a:ext>
                </a:extLst>
              </p14:cNvPr>
              <p14:cNvContentPartPr/>
              <p14:nvPr/>
            </p14:nvContentPartPr>
            <p14:xfrm>
              <a:off x="5241395" y="2083753"/>
              <a:ext cx="360" cy="360"/>
            </p14:xfrm>
          </p:contentPart>
        </mc:Choice>
        <mc:Fallback xmlns="">
          <p:pic>
            <p:nvPicPr>
              <p:cNvPr id="410" name="Ink 409">
                <a:extLst>
                  <a:ext uri="{FF2B5EF4-FFF2-40B4-BE49-F238E27FC236}">
                    <a16:creationId xmlns:a16="http://schemas.microsoft.com/office/drawing/2014/main" id="{6CF256ED-B44D-F512-E2C4-3F05B132C447}"/>
                  </a:ext>
                </a:extLst>
              </p:cNvPr>
              <p:cNvPicPr/>
              <p:nvPr/>
            </p:nvPicPr>
            <p:blipFill>
              <a:blip r:embed="rId6"/>
              <a:stretch>
                <a:fillRect/>
              </a:stretch>
            </p:blipFill>
            <p:spPr>
              <a:xfrm>
                <a:off x="515139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411" name="Ink 410">
                <a:extLst>
                  <a:ext uri="{FF2B5EF4-FFF2-40B4-BE49-F238E27FC236}">
                    <a16:creationId xmlns:a16="http://schemas.microsoft.com/office/drawing/2014/main" id="{9AC34DAC-B6DE-682B-4F34-4C46FE694AA2}"/>
                  </a:ext>
                </a:extLst>
              </p14:cNvPr>
              <p14:cNvContentPartPr/>
              <p14:nvPr/>
            </p14:nvContentPartPr>
            <p14:xfrm>
              <a:off x="5257235" y="2083753"/>
              <a:ext cx="360" cy="360"/>
            </p14:xfrm>
          </p:contentPart>
        </mc:Choice>
        <mc:Fallback xmlns="">
          <p:pic>
            <p:nvPicPr>
              <p:cNvPr id="411" name="Ink 410">
                <a:extLst>
                  <a:ext uri="{FF2B5EF4-FFF2-40B4-BE49-F238E27FC236}">
                    <a16:creationId xmlns:a16="http://schemas.microsoft.com/office/drawing/2014/main" id="{9AC34DAC-B6DE-682B-4F34-4C46FE694AA2}"/>
                  </a:ext>
                </a:extLst>
              </p:cNvPr>
              <p:cNvPicPr/>
              <p:nvPr/>
            </p:nvPicPr>
            <p:blipFill>
              <a:blip r:embed="rId6"/>
              <a:stretch>
                <a:fillRect/>
              </a:stretch>
            </p:blipFill>
            <p:spPr>
              <a:xfrm>
                <a:off x="516723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412" name="Ink 411">
                <a:extLst>
                  <a:ext uri="{FF2B5EF4-FFF2-40B4-BE49-F238E27FC236}">
                    <a16:creationId xmlns:a16="http://schemas.microsoft.com/office/drawing/2014/main" id="{171FAE84-156D-900F-8792-6FA09A13FF7D}"/>
                  </a:ext>
                </a:extLst>
              </p14:cNvPr>
              <p14:cNvContentPartPr/>
              <p14:nvPr/>
            </p14:nvContentPartPr>
            <p14:xfrm>
              <a:off x="5273075" y="2083753"/>
              <a:ext cx="360" cy="360"/>
            </p14:xfrm>
          </p:contentPart>
        </mc:Choice>
        <mc:Fallback xmlns="">
          <p:pic>
            <p:nvPicPr>
              <p:cNvPr id="412" name="Ink 411">
                <a:extLst>
                  <a:ext uri="{FF2B5EF4-FFF2-40B4-BE49-F238E27FC236}">
                    <a16:creationId xmlns:a16="http://schemas.microsoft.com/office/drawing/2014/main" id="{171FAE84-156D-900F-8792-6FA09A13FF7D}"/>
                  </a:ext>
                </a:extLst>
              </p:cNvPr>
              <p:cNvPicPr/>
              <p:nvPr/>
            </p:nvPicPr>
            <p:blipFill>
              <a:blip r:embed="rId6"/>
              <a:stretch>
                <a:fillRect/>
              </a:stretch>
            </p:blipFill>
            <p:spPr>
              <a:xfrm>
                <a:off x="518307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413" name="Ink 412">
                <a:extLst>
                  <a:ext uri="{FF2B5EF4-FFF2-40B4-BE49-F238E27FC236}">
                    <a16:creationId xmlns:a16="http://schemas.microsoft.com/office/drawing/2014/main" id="{D813B50F-F86F-1E82-7D58-F8E2A1416770}"/>
                  </a:ext>
                </a:extLst>
              </p14:cNvPr>
              <p14:cNvContentPartPr/>
              <p14:nvPr/>
            </p14:nvContentPartPr>
            <p14:xfrm>
              <a:off x="5325635" y="2099593"/>
              <a:ext cx="360" cy="360"/>
            </p14:xfrm>
          </p:contentPart>
        </mc:Choice>
        <mc:Fallback xmlns="">
          <p:pic>
            <p:nvPicPr>
              <p:cNvPr id="413" name="Ink 412">
                <a:extLst>
                  <a:ext uri="{FF2B5EF4-FFF2-40B4-BE49-F238E27FC236}">
                    <a16:creationId xmlns:a16="http://schemas.microsoft.com/office/drawing/2014/main" id="{D813B50F-F86F-1E82-7D58-F8E2A1416770}"/>
                  </a:ext>
                </a:extLst>
              </p:cNvPr>
              <p:cNvPicPr/>
              <p:nvPr/>
            </p:nvPicPr>
            <p:blipFill>
              <a:blip r:embed="rId6"/>
              <a:stretch>
                <a:fillRect/>
              </a:stretch>
            </p:blipFill>
            <p:spPr>
              <a:xfrm>
                <a:off x="5235635" y="191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414" name="Ink 413">
                <a:extLst>
                  <a:ext uri="{FF2B5EF4-FFF2-40B4-BE49-F238E27FC236}">
                    <a16:creationId xmlns:a16="http://schemas.microsoft.com/office/drawing/2014/main" id="{8CA876F4-7653-689D-6590-7CB962CE43E6}"/>
                  </a:ext>
                </a:extLst>
              </p14:cNvPr>
              <p14:cNvContentPartPr/>
              <p14:nvPr/>
            </p14:nvContentPartPr>
            <p14:xfrm>
              <a:off x="5360555" y="2106073"/>
              <a:ext cx="360" cy="360"/>
            </p14:xfrm>
          </p:contentPart>
        </mc:Choice>
        <mc:Fallback xmlns="">
          <p:pic>
            <p:nvPicPr>
              <p:cNvPr id="414" name="Ink 413">
                <a:extLst>
                  <a:ext uri="{FF2B5EF4-FFF2-40B4-BE49-F238E27FC236}">
                    <a16:creationId xmlns:a16="http://schemas.microsoft.com/office/drawing/2014/main" id="{8CA876F4-7653-689D-6590-7CB962CE43E6}"/>
                  </a:ext>
                </a:extLst>
              </p:cNvPr>
              <p:cNvPicPr/>
              <p:nvPr/>
            </p:nvPicPr>
            <p:blipFill>
              <a:blip r:embed="rId6"/>
              <a:stretch>
                <a:fillRect/>
              </a:stretch>
            </p:blipFill>
            <p:spPr>
              <a:xfrm>
                <a:off x="5270555" y="1926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15" name="Ink 414">
                <a:extLst>
                  <a:ext uri="{FF2B5EF4-FFF2-40B4-BE49-F238E27FC236}">
                    <a16:creationId xmlns:a16="http://schemas.microsoft.com/office/drawing/2014/main" id="{13F246F6-4103-94F0-E046-3601C3E1620A}"/>
                  </a:ext>
                </a:extLst>
              </p14:cNvPr>
              <p14:cNvContentPartPr/>
              <p14:nvPr/>
            </p14:nvContentPartPr>
            <p14:xfrm>
              <a:off x="5106035" y="2369953"/>
              <a:ext cx="360" cy="360"/>
            </p14:xfrm>
          </p:contentPart>
        </mc:Choice>
        <mc:Fallback xmlns="">
          <p:pic>
            <p:nvPicPr>
              <p:cNvPr id="415" name="Ink 414">
                <a:extLst>
                  <a:ext uri="{FF2B5EF4-FFF2-40B4-BE49-F238E27FC236}">
                    <a16:creationId xmlns:a16="http://schemas.microsoft.com/office/drawing/2014/main" id="{13F246F6-4103-94F0-E046-3601C3E1620A}"/>
                  </a:ext>
                </a:extLst>
              </p:cNvPr>
              <p:cNvPicPr/>
              <p:nvPr/>
            </p:nvPicPr>
            <p:blipFill>
              <a:blip r:embed="rId6"/>
              <a:stretch>
                <a:fillRect/>
              </a:stretch>
            </p:blipFill>
            <p:spPr>
              <a:xfrm>
                <a:off x="5016035" y="2189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416" name="Ink 415">
                <a:extLst>
                  <a:ext uri="{FF2B5EF4-FFF2-40B4-BE49-F238E27FC236}">
                    <a16:creationId xmlns:a16="http://schemas.microsoft.com/office/drawing/2014/main" id="{1D1FD26F-D40F-EA24-7360-2F0E3DF63524}"/>
                  </a:ext>
                </a:extLst>
              </p14:cNvPr>
              <p14:cNvContentPartPr/>
              <p14:nvPr/>
            </p14:nvContentPartPr>
            <p14:xfrm>
              <a:off x="5103875" y="2374273"/>
              <a:ext cx="360" cy="360"/>
            </p14:xfrm>
          </p:contentPart>
        </mc:Choice>
        <mc:Fallback xmlns="">
          <p:pic>
            <p:nvPicPr>
              <p:cNvPr id="416" name="Ink 415">
                <a:extLst>
                  <a:ext uri="{FF2B5EF4-FFF2-40B4-BE49-F238E27FC236}">
                    <a16:creationId xmlns:a16="http://schemas.microsoft.com/office/drawing/2014/main" id="{1D1FD26F-D40F-EA24-7360-2F0E3DF63524}"/>
                  </a:ext>
                </a:extLst>
              </p:cNvPr>
              <p:cNvPicPr/>
              <p:nvPr/>
            </p:nvPicPr>
            <p:blipFill>
              <a:blip r:embed="rId6"/>
              <a:stretch>
                <a:fillRect/>
              </a:stretch>
            </p:blipFill>
            <p:spPr>
              <a:xfrm>
                <a:off x="501387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17" name="Ink 416">
                <a:extLst>
                  <a:ext uri="{FF2B5EF4-FFF2-40B4-BE49-F238E27FC236}">
                    <a16:creationId xmlns:a16="http://schemas.microsoft.com/office/drawing/2014/main" id="{380911E5-E29D-9BBA-16B6-D51AA4168FB1}"/>
                  </a:ext>
                </a:extLst>
              </p14:cNvPr>
              <p14:cNvContentPartPr/>
              <p14:nvPr/>
            </p14:nvContentPartPr>
            <p14:xfrm>
              <a:off x="5103875" y="2374273"/>
              <a:ext cx="360" cy="360"/>
            </p14:xfrm>
          </p:contentPart>
        </mc:Choice>
        <mc:Fallback xmlns="">
          <p:pic>
            <p:nvPicPr>
              <p:cNvPr id="417" name="Ink 416">
                <a:extLst>
                  <a:ext uri="{FF2B5EF4-FFF2-40B4-BE49-F238E27FC236}">
                    <a16:creationId xmlns:a16="http://schemas.microsoft.com/office/drawing/2014/main" id="{380911E5-E29D-9BBA-16B6-D51AA4168FB1}"/>
                  </a:ext>
                </a:extLst>
              </p:cNvPr>
              <p:cNvPicPr/>
              <p:nvPr/>
            </p:nvPicPr>
            <p:blipFill>
              <a:blip r:embed="rId6"/>
              <a:stretch>
                <a:fillRect/>
              </a:stretch>
            </p:blipFill>
            <p:spPr>
              <a:xfrm>
                <a:off x="501387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418" name="Ink 417">
                <a:extLst>
                  <a:ext uri="{FF2B5EF4-FFF2-40B4-BE49-F238E27FC236}">
                    <a16:creationId xmlns:a16="http://schemas.microsoft.com/office/drawing/2014/main" id="{1DAD071B-6764-5F80-7DA7-DC1488EE375A}"/>
                  </a:ext>
                </a:extLst>
              </p14:cNvPr>
              <p14:cNvContentPartPr/>
              <p14:nvPr/>
            </p14:nvContentPartPr>
            <p14:xfrm>
              <a:off x="5098115" y="2374273"/>
              <a:ext cx="360" cy="360"/>
            </p14:xfrm>
          </p:contentPart>
        </mc:Choice>
        <mc:Fallback xmlns="">
          <p:pic>
            <p:nvPicPr>
              <p:cNvPr id="418" name="Ink 417">
                <a:extLst>
                  <a:ext uri="{FF2B5EF4-FFF2-40B4-BE49-F238E27FC236}">
                    <a16:creationId xmlns:a16="http://schemas.microsoft.com/office/drawing/2014/main" id="{1DAD071B-6764-5F80-7DA7-DC1488EE375A}"/>
                  </a:ext>
                </a:extLst>
              </p:cNvPr>
              <p:cNvPicPr/>
              <p:nvPr/>
            </p:nvPicPr>
            <p:blipFill>
              <a:blip r:embed="rId6"/>
              <a:stretch>
                <a:fillRect/>
              </a:stretch>
            </p:blipFill>
            <p:spPr>
              <a:xfrm>
                <a:off x="500811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19" name="Ink 418">
                <a:extLst>
                  <a:ext uri="{FF2B5EF4-FFF2-40B4-BE49-F238E27FC236}">
                    <a16:creationId xmlns:a16="http://schemas.microsoft.com/office/drawing/2014/main" id="{BE75C541-ADEA-71E5-0096-F0FA8E5FDEBF}"/>
                  </a:ext>
                </a:extLst>
              </p14:cNvPr>
              <p14:cNvContentPartPr/>
              <p14:nvPr/>
            </p14:nvContentPartPr>
            <p14:xfrm>
              <a:off x="5073635" y="2374273"/>
              <a:ext cx="360" cy="360"/>
            </p14:xfrm>
          </p:contentPart>
        </mc:Choice>
        <mc:Fallback xmlns="">
          <p:pic>
            <p:nvPicPr>
              <p:cNvPr id="419" name="Ink 418">
                <a:extLst>
                  <a:ext uri="{FF2B5EF4-FFF2-40B4-BE49-F238E27FC236}">
                    <a16:creationId xmlns:a16="http://schemas.microsoft.com/office/drawing/2014/main" id="{BE75C541-ADEA-71E5-0096-F0FA8E5FDEBF}"/>
                  </a:ext>
                </a:extLst>
              </p:cNvPr>
              <p:cNvPicPr/>
              <p:nvPr/>
            </p:nvPicPr>
            <p:blipFill>
              <a:blip r:embed="rId6"/>
              <a:stretch>
                <a:fillRect/>
              </a:stretch>
            </p:blipFill>
            <p:spPr>
              <a:xfrm>
                <a:off x="498363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420" name="Ink 419">
                <a:extLst>
                  <a:ext uri="{FF2B5EF4-FFF2-40B4-BE49-F238E27FC236}">
                    <a16:creationId xmlns:a16="http://schemas.microsoft.com/office/drawing/2014/main" id="{0F70EEBC-8C3F-1AF6-3A5E-1C69FBF26EE7}"/>
                  </a:ext>
                </a:extLst>
              </p14:cNvPr>
              <p14:cNvContentPartPr/>
              <p14:nvPr/>
            </p14:nvContentPartPr>
            <p14:xfrm>
              <a:off x="5028275" y="2374273"/>
              <a:ext cx="360" cy="360"/>
            </p14:xfrm>
          </p:contentPart>
        </mc:Choice>
        <mc:Fallback xmlns="">
          <p:pic>
            <p:nvPicPr>
              <p:cNvPr id="420" name="Ink 419">
                <a:extLst>
                  <a:ext uri="{FF2B5EF4-FFF2-40B4-BE49-F238E27FC236}">
                    <a16:creationId xmlns:a16="http://schemas.microsoft.com/office/drawing/2014/main" id="{0F70EEBC-8C3F-1AF6-3A5E-1C69FBF26EE7}"/>
                  </a:ext>
                </a:extLst>
              </p:cNvPr>
              <p:cNvPicPr/>
              <p:nvPr/>
            </p:nvPicPr>
            <p:blipFill>
              <a:blip r:embed="rId6"/>
              <a:stretch>
                <a:fillRect/>
              </a:stretch>
            </p:blipFill>
            <p:spPr>
              <a:xfrm>
                <a:off x="493827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21" name="Ink 420">
                <a:extLst>
                  <a:ext uri="{FF2B5EF4-FFF2-40B4-BE49-F238E27FC236}">
                    <a16:creationId xmlns:a16="http://schemas.microsoft.com/office/drawing/2014/main" id="{9586E4AB-064E-D21C-4971-47600275E115}"/>
                  </a:ext>
                </a:extLst>
              </p14:cNvPr>
              <p14:cNvContentPartPr/>
              <p14:nvPr/>
            </p14:nvContentPartPr>
            <p14:xfrm>
              <a:off x="5028275" y="2374273"/>
              <a:ext cx="360" cy="360"/>
            </p14:xfrm>
          </p:contentPart>
        </mc:Choice>
        <mc:Fallback xmlns="">
          <p:pic>
            <p:nvPicPr>
              <p:cNvPr id="421" name="Ink 420">
                <a:extLst>
                  <a:ext uri="{FF2B5EF4-FFF2-40B4-BE49-F238E27FC236}">
                    <a16:creationId xmlns:a16="http://schemas.microsoft.com/office/drawing/2014/main" id="{9586E4AB-064E-D21C-4971-47600275E115}"/>
                  </a:ext>
                </a:extLst>
              </p:cNvPr>
              <p:cNvPicPr/>
              <p:nvPr/>
            </p:nvPicPr>
            <p:blipFill>
              <a:blip r:embed="rId6"/>
              <a:stretch>
                <a:fillRect/>
              </a:stretch>
            </p:blipFill>
            <p:spPr>
              <a:xfrm>
                <a:off x="493827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422" name="Ink 421">
                <a:extLst>
                  <a:ext uri="{FF2B5EF4-FFF2-40B4-BE49-F238E27FC236}">
                    <a16:creationId xmlns:a16="http://schemas.microsoft.com/office/drawing/2014/main" id="{C0615F2D-7EA2-8C36-C560-E90AF51B5C27}"/>
                  </a:ext>
                </a:extLst>
              </p14:cNvPr>
              <p14:cNvContentPartPr/>
              <p14:nvPr/>
            </p14:nvContentPartPr>
            <p14:xfrm>
              <a:off x="5018195" y="2374273"/>
              <a:ext cx="360" cy="360"/>
            </p14:xfrm>
          </p:contentPart>
        </mc:Choice>
        <mc:Fallback xmlns="">
          <p:pic>
            <p:nvPicPr>
              <p:cNvPr id="422" name="Ink 421">
                <a:extLst>
                  <a:ext uri="{FF2B5EF4-FFF2-40B4-BE49-F238E27FC236}">
                    <a16:creationId xmlns:a16="http://schemas.microsoft.com/office/drawing/2014/main" id="{C0615F2D-7EA2-8C36-C560-E90AF51B5C27}"/>
                  </a:ext>
                </a:extLst>
              </p:cNvPr>
              <p:cNvPicPr/>
              <p:nvPr/>
            </p:nvPicPr>
            <p:blipFill>
              <a:blip r:embed="rId6"/>
              <a:stretch>
                <a:fillRect/>
              </a:stretch>
            </p:blipFill>
            <p:spPr>
              <a:xfrm>
                <a:off x="492819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23" name="Ink 422">
                <a:extLst>
                  <a:ext uri="{FF2B5EF4-FFF2-40B4-BE49-F238E27FC236}">
                    <a16:creationId xmlns:a16="http://schemas.microsoft.com/office/drawing/2014/main" id="{7323244B-6B99-BF3C-3F33-F07B2F89E77F}"/>
                  </a:ext>
                </a:extLst>
              </p14:cNvPr>
              <p14:cNvContentPartPr/>
              <p14:nvPr/>
            </p14:nvContentPartPr>
            <p14:xfrm>
              <a:off x="4996955" y="2375353"/>
              <a:ext cx="360" cy="360"/>
            </p14:xfrm>
          </p:contentPart>
        </mc:Choice>
        <mc:Fallback xmlns="">
          <p:pic>
            <p:nvPicPr>
              <p:cNvPr id="423" name="Ink 422">
                <a:extLst>
                  <a:ext uri="{FF2B5EF4-FFF2-40B4-BE49-F238E27FC236}">
                    <a16:creationId xmlns:a16="http://schemas.microsoft.com/office/drawing/2014/main" id="{7323244B-6B99-BF3C-3F33-F07B2F89E77F}"/>
                  </a:ext>
                </a:extLst>
              </p:cNvPr>
              <p:cNvPicPr/>
              <p:nvPr/>
            </p:nvPicPr>
            <p:blipFill>
              <a:blip r:embed="rId6"/>
              <a:stretch>
                <a:fillRect/>
              </a:stretch>
            </p:blipFill>
            <p:spPr>
              <a:xfrm>
                <a:off x="4906955" y="219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424" name="Ink 423">
                <a:extLst>
                  <a:ext uri="{FF2B5EF4-FFF2-40B4-BE49-F238E27FC236}">
                    <a16:creationId xmlns:a16="http://schemas.microsoft.com/office/drawing/2014/main" id="{DFB753F8-9746-9E82-FF88-8D38AAB43ACA}"/>
                  </a:ext>
                </a:extLst>
              </p14:cNvPr>
              <p14:cNvContentPartPr/>
              <p14:nvPr/>
            </p14:nvContentPartPr>
            <p14:xfrm>
              <a:off x="4994435" y="2375353"/>
              <a:ext cx="360" cy="360"/>
            </p14:xfrm>
          </p:contentPart>
        </mc:Choice>
        <mc:Fallback xmlns="">
          <p:pic>
            <p:nvPicPr>
              <p:cNvPr id="424" name="Ink 423">
                <a:extLst>
                  <a:ext uri="{FF2B5EF4-FFF2-40B4-BE49-F238E27FC236}">
                    <a16:creationId xmlns:a16="http://schemas.microsoft.com/office/drawing/2014/main" id="{DFB753F8-9746-9E82-FF88-8D38AAB43ACA}"/>
                  </a:ext>
                </a:extLst>
              </p:cNvPr>
              <p:cNvPicPr/>
              <p:nvPr/>
            </p:nvPicPr>
            <p:blipFill>
              <a:blip r:embed="rId6"/>
              <a:stretch>
                <a:fillRect/>
              </a:stretch>
            </p:blipFill>
            <p:spPr>
              <a:xfrm>
                <a:off x="4904435" y="219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25" name="Ink 424">
                <a:extLst>
                  <a:ext uri="{FF2B5EF4-FFF2-40B4-BE49-F238E27FC236}">
                    <a16:creationId xmlns:a16="http://schemas.microsoft.com/office/drawing/2014/main" id="{F1207240-7F56-00DE-EBAD-D27D0F1F0D9E}"/>
                  </a:ext>
                </a:extLst>
              </p14:cNvPr>
              <p14:cNvContentPartPr/>
              <p14:nvPr/>
            </p14:nvContentPartPr>
            <p14:xfrm>
              <a:off x="7344515" y="2130553"/>
              <a:ext cx="360" cy="360"/>
            </p14:xfrm>
          </p:contentPart>
        </mc:Choice>
        <mc:Fallback xmlns="">
          <p:pic>
            <p:nvPicPr>
              <p:cNvPr id="425" name="Ink 424">
                <a:extLst>
                  <a:ext uri="{FF2B5EF4-FFF2-40B4-BE49-F238E27FC236}">
                    <a16:creationId xmlns:a16="http://schemas.microsoft.com/office/drawing/2014/main" id="{F1207240-7F56-00DE-EBAD-D27D0F1F0D9E}"/>
                  </a:ext>
                </a:extLst>
              </p:cNvPr>
              <p:cNvPicPr/>
              <p:nvPr/>
            </p:nvPicPr>
            <p:blipFill>
              <a:blip r:embed="rId6"/>
              <a:stretch>
                <a:fillRect/>
              </a:stretch>
            </p:blipFill>
            <p:spPr>
              <a:xfrm>
                <a:off x="7254515" y="195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426" name="Ink 425">
                <a:extLst>
                  <a:ext uri="{FF2B5EF4-FFF2-40B4-BE49-F238E27FC236}">
                    <a16:creationId xmlns:a16="http://schemas.microsoft.com/office/drawing/2014/main" id="{2B8FE8D3-9753-C1A8-0E87-A73436DD50CC}"/>
                  </a:ext>
                </a:extLst>
              </p14:cNvPr>
              <p14:cNvContentPartPr/>
              <p14:nvPr/>
            </p14:nvContentPartPr>
            <p14:xfrm>
              <a:off x="7328675" y="2131633"/>
              <a:ext cx="360" cy="360"/>
            </p14:xfrm>
          </p:contentPart>
        </mc:Choice>
        <mc:Fallback xmlns="">
          <p:pic>
            <p:nvPicPr>
              <p:cNvPr id="426" name="Ink 425">
                <a:extLst>
                  <a:ext uri="{FF2B5EF4-FFF2-40B4-BE49-F238E27FC236}">
                    <a16:creationId xmlns:a16="http://schemas.microsoft.com/office/drawing/2014/main" id="{2B8FE8D3-9753-C1A8-0E87-A73436DD50CC}"/>
                  </a:ext>
                </a:extLst>
              </p:cNvPr>
              <p:cNvPicPr/>
              <p:nvPr/>
            </p:nvPicPr>
            <p:blipFill>
              <a:blip r:embed="rId6"/>
              <a:stretch>
                <a:fillRect/>
              </a:stretch>
            </p:blipFill>
            <p:spPr>
              <a:xfrm>
                <a:off x="7238675" y="195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27" name="Ink 426">
                <a:extLst>
                  <a:ext uri="{FF2B5EF4-FFF2-40B4-BE49-F238E27FC236}">
                    <a16:creationId xmlns:a16="http://schemas.microsoft.com/office/drawing/2014/main" id="{C7AA6A2A-3E0D-E609-C5C5-60BAAE854B47}"/>
                  </a:ext>
                </a:extLst>
              </p14:cNvPr>
              <p14:cNvContentPartPr/>
              <p14:nvPr/>
            </p14:nvContentPartPr>
            <p14:xfrm>
              <a:off x="7328675" y="2131633"/>
              <a:ext cx="360" cy="360"/>
            </p14:xfrm>
          </p:contentPart>
        </mc:Choice>
        <mc:Fallback xmlns="">
          <p:pic>
            <p:nvPicPr>
              <p:cNvPr id="427" name="Ink 426">
                <a:extLst>
                  <a:ext uri="{FF2B5EF4-FFF2-40B4-BE49-F238E27FC236}">
                    <a16:creationId xmlns:a16="http://schemas.microsoft.com/office/drawing/2014/main" id="{C7AA6A2A-3E0D-E609-C5C5-60BAAE854B47}"/>
                  </a:ext>
                </a:extLst>
              </p:cNvPr>
              <p:cNvPicPr/>
              <p:nvPr/>
            </p:nvPicPr>
            <p:blipFill>
              <a:blip r:embed="rId6"/>
              <a:stretch>
                <a:fillRect/>
              </a:stretch>
            </p:blipFill>
            <p:spPr>
              <a:xfrm>
                <a:off x="7238675" y="195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428" name="Ink 427">
                <a:extLst>
                  <a:ext uri="{FF2B5EF4-FFF2-40B4-BE49-F238E27FC236}">
                    <a16:creationId xmlns:a16="http://schemas.microsoft.com/office/drawing/2014/main" id="{6EB9A925-7A2D-8336-F4FC-86911981834C}"/>
                  </a:ext>
                </a:extLst>
              </p14:cNvPr>
              <p14:cNvContentPartPr/>
              <p14:nvPr/>
            </p14:nvContentPartPr>
            <p14:xfrm>
              <a:off x="7336595" y="2131633"/>
              <a:ext cx="360" cy="360"/>
            </p14:xfrm>
          </p:contentPart>
        </mc:Choice>
        <mc:Fallback xmlns="">
          <p:pic>
            <p:nvPicPr>
              <p:cNvPr id="428" name="Ink 427">
                <a:extLst>
                  <a:ext uri="{FF2B5EF4-FFF2-40B4-BE49-F238E27FC236}">
                    <a16:creationId xmlns:a16="http://schemas.microsoft.com/office/drawing/2014/main" id="{6EB9A925-7A2D-8336-F4FC-86911981834C}"/>
                  </a:ext>
                </a:extLst>
              </p:cNvPr>
              <p:cNvPicPr/>
              <p:nvPr/>
            </p:nvPicPr>
            <p:blipFill>
              <a:blip r:embed="rId6"/>
              <a:stretch>
                <a:fillRect/>
              </a:stretch>
            </p:blipFill>
            <p:spPr>
              <a:xfrm>
                <a:off x="7246595" y="195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29" name="Ink 428">
                <a:extLst>
                  <a:ext uri="{FF2B5EF4-FFF2-40B4-BE49-F238E27FC236}">
                    <a16:creationId xmlns:a16="http://schemas.microsoft.com/office/drawing/2014/main" id="{A214C4FC-8F77-7574-212A-81C42DB8C17E}"/>
                  </a:ext>
                </a:extLst>
              </p14:cNvPr>
              <p14:cNvContentPartPr/>
              <p14:nvPr/>
            </p14:nvContentPartPr>
            <p14:xfrm>
              <a:off x="7351355" y="2132713"/>
              <a:ext cx="360" cy="360"/>
            </p14:xfrm>
          </p:contentPart>
        </mc:Choice>
        <mc:Fallback xmlns="">
          <p:pic>
            <p:nvPicPr>
              <p:cNvPr id="429" name="Ink 428">
                <a:extLst>
                  <a:ext uri="{FF2B5EF4-FFF2-40B4-BE49-F238E27FC236}">
                    <a16:creationId xmlns:a16="http://schemas.microsoft.com/office/drawing/2014/main" id="{A214C4FC-8F77-7574-212A-81C42DB8C17E}"/>
                  </a:ext>
                </a:extLst>
              </p:cNvPr>
              <p:cNvPicPr/>
              <p:nvPr/>
            </p:nvPicPr>
            <p:blipFill>
              <a:blip r:embed="rId6"/>
              <a:stretch>
                <a:fillRect/>
              </a:stretch>
            </p:blipFill>
            <p:spPr>
              <a:xfrm>
                <a:off x="7261355" y="1952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430" name="Ink 429">
                <a:extLst>
                  <a:ext uri="{FF2B5EF4-FFF2-40B4-BE49-F238E27FC236}">
                    <a16:creationId xmlns:a16="http://schemas.microsoft.com/office/drawing/2014/main" id="{213CF031-B306-7F64-EC61-7020793A7C7A}"/>
                  </a:ext>
                </a:extLst>
              </p14:cNvPr>
              <p14:cNvContentPartPr/>
              <p14:nvPr/>
            </p14:nvContentPartPr>
            <p14:xfrm>
              <a:off x="7370435" y="2130553"/>
              <a:ext cx="360" cy="360"/>
            </p14:xfrm>
          </p:contentPart>
        </mc:Choice>
        <mc:Fallback xmlns="">
          <p:pic>
            <p:nvPicPr>
              <p:cNvPr id="430" name="Ink 429">
                <a:extLst>
                  <a:ext uri="{FF2B5EF4-FFF2-40B4-BE49-F238E27FC236}">
                    <a16:creationId xmlns:a16="http://schemas.microsoft.com/office/drawing/2014/main" id="{213CF031-B306-7F64-EC61-7020793A7C7A}"/>
                  </a:ext>
                </a:extLst>
              </p:cNvPr>
              <p:cNvPicPr/>
              <p:nvPr/>
            </p:nvPicPr>
            <p:blipFill>
              <a:blip r:embed="rId6"/>
              <a:stretch>
                <a:fillRect/>
              </a:stretch>
            </p:blipFill>
            <p:spPr>
              <a:xfrm>
                <a:off x="7280435" y="195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31" name="Ink 430">
                <a:extLst>
                  <a:ext uri="{FF2B5EF4-FFF2-40B4-BE49-F238E27FC236}">
                    <a16:creationId xmlns:a16="http://schemas.microsoft.com/office/drawing/2014/main" id="{16CF8C18-5D0F-7C42-5B88-6F0AFF3326BE}"/>
                  </a:ext>
                </a:extLst>
              </p14:cNvPr>
              <p14:cNvContentPartPr/>
              <p14:nvPr/>
            </p14:nvContentPartPr>
            <p14:xfrm>
              <a:off x="7380515" y="2130553"/>
              <a:ext cx="360" cy="360"/>
            </p14:xfrm>
          </p:contentPart>
        </mc:Choice>
        <mc:Fallback xmlns="">
          <p:pic>
            <p:nvPicPr>
              <p:cNvPr id="431" name="Ink 430">
                <a:extLst>
                  <a:ext uri="{FF2B5EF4-FFF2-40B4-BE49-F238E27FC236}">
                    <a16:creationId xmlns:a16="http://schemas.microsoft.com/office/drawing/2014/main" id="{16CF8C18-5D0F-7C42-5B88-6F0AFF3326BE}"/>
                  </a:ext>
                </a:extLst>
              </p:cNvPr>
              <p:cNvPicPr/>
              <p:nvPr/>
            </p:nvPicPr>
            <p:blipFill>
              <a:blip r:embed="rId6"/>
              <a:stretch>
                <a:fillRect/>
              </a:stretch>
            </p:blipFill>
            <p:spPr>
              <a:xfrm>
                <a:off x="7290515" y="195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432" name="Ink 431">
                <a:extLst>
                  <a:ext uri="{FF2B5EF4-FFF2-40B4-BE49-F238E27FC236}">
                    <a16:creationId xmlns:a16="http://schemas.microsoft.com/office/drawing/2014/main" id="{A7841E06-C364-DDBF-B430-6590E12ADC33}"/>
                  </a:ext>
                </a:extLst>
              </p14:cNvPr>
              <p14:cNvContentPartPr/>
              <p14:nvPr/>
            </p14:nvContentPartPr>
            <p14:xfrm>
              <a:off x="7422995" y="2130553"/>
              <a:ext cx="360" cy="360"/>
            </p14:xfrm>
          </p:contentPart>
        </mc:Choice>
        <mc:Fallback xmlns="">
          <p:pic>
            <p:nvPicPr>
              <p:cNvPr id="432" name="Ink 431">
                <a:extLst>
                  <a:ext uri="{FF2B5EF4-FFF2-40B4-BE49-F238E27FC236}">
                    <a16:creationId xmlns:a16="http://schemas.microsoft.com/office/drawing/2014/main" id="{A7841E06-C364-DDBF-B430-6590E12ADC33}"/>
                  </a:ext>
                </a:extLst>
              </p:cNvPr>
              <p:cNvPicPr/>
              <p:nvPr/>
            </p:nvPicPr>
            <p:blipFill>
              <a:blip r:embed="rId6"/>
              <a:stretch>
                <a:fillRect/>
              </a:stretch>
            </p:blipFill>
            <p:spPr>
              <a:xfrm>
                <a:off x="7332995" y="195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33" name="Ink 432">
                <a:extLst>
                  <a:ext uri="{FF2B5EF4-FFF2-40B4-BE49-F238E27FC236}">
                    <a16:creationId xmlns:a16="http://schemas.microsoft.com/office/drawing/2014/main" id="{4F31CCF7-C21A-8779-3C0F-7873F78FF18B}"/>
                  </a:ext>
                </a:extLst>
              </p14:cNvPr>
              <p14:cNvContentPartPr/>
              <p14:nvPr/>
            </p14:nvContentPartPr>
            <p14:xfrm>
              <a:off x="7381595" y="4009753"/>
              <a:ext cx="41760" cy="5760"/>
            </p14:xfrm>
          </p:contentPart>
        </mc:Choice>
        <mc:Fallback xmlns="">
          <p:pic>
            <p:nvPicPr>
              <p:cNvPr id="433" name="Ink 432">
                <a:extLst>
                  <a:ext uri="{FF2B5EF4-FFF2-40B4-BE49-F238E27FC236}">
                    <a16:creationId xmlns:a16="http://schemas.microsoft.com/office/drawing/2014/main" id="{4F31CCF7-C21A-8779-3C0F-7873F78FF18B}"/>
                  </a:ext>
                </a:extLst>
              </p:cNvPr>
              <p:cNvPicPr/>
              <p:nvPr/>
            </p:nvPicPr>
            <p:blipFill>
              <a:blip r:embed="rId496"/>
              <a:stretch>
                <a:fillRect/>
              </a:stretch>
            </p:blipFill>
            <p:spPr>
              <a:xfrm>
                <a:off x="7292364" y="3829753"/>
                <a:ext cx="219865"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34" name="Ink 433">
                <a:extLst>
                  <a:ext uri="{FF2B5EF4-FFF2-40B4-BE49-F238E27FC236}">
                    <a16:creationId xmlns:a16="http://schemas.microsoft.com/office/drawing/2014/main" id="{E752AE47-3AC4-3C0D-64F2-F46832B7A5CE}"/>
                  </a:ext>
                </a:extLst>
              </p14:cNvPr>
              <p14:cNvContentPartPr/>
              <p14:nvPr/>
            </p14:nvContentPartPr>
            <p14:xfrm>
              <a:off x="7317875" y="4000033"/>
              <a:ext cx="360" cy="360"/>
            </p14:xfrm>
          </p:contentPart>
        </mc:Choice>
        <mc:Fallback xmlns="">
          <p:pic>
            <p:nvPicPr>
              <p:cNvPr id="434" name="Ink 433">
                <a:extLst>
                  <a:ext uri="{FF2B5EF4-FFF2-40B4-BE49-F238E27FC236}">
                    <a16:creationId xmlns:a16="http://schemas.microsoft.com/office/drawing/2014/main" id="{E752AE47-3AC4-3C0D-64F2-F46832B7A5CE}"/>
                  </a:ext>
                </a:extLst>
              </p:cNvPr>
              <p:cNvPicPr/>
              <p:nvPr/>
            </p:nvPicPr>
            <p:blipFill>
              <a:blip r:embed="rId6"/>
              <a:stretch>
                <a:fillRect/>
              </a:stretch>
            </p:blipFill>
            <p:spPr>
              <a:xfrm>
                <a:off x="7227875" y="3820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435" name="Ink 434">
                <a:extLst>
                  <a:ext uri="{FF2B5EF4-FFF2-40B4-BE49-F238E27FC236}">
                    <a16:creationId xmlns:a16="http://schemas.microsoft.com/office/drawing/2014/main" id="{48FDEAF9-B633-9A01-4D56-EE26C683F9F0}"/>
                  </a:ext>
                </a:extLst>
              </p14:cNvPr>
              <p14:cNvContentPartPr/>
              <p14:nvPr/>
            </p14:nvContentPartPr>
            <p14:xfrm>
              <a:off x="7309955" y="4000033"/>
              <a:ext cx="360" cy="360"/>
            </p14:xfrm>
          </p:contentPart>
        </mc:Choice>
        <mc:Fallback xmlns="">
          <p:pic>
            <p:nvPicPr>
              <p:cNvPr id="435" name="Ink 434">
                <a:extLst>
                  <a:ext uri="{FF2B5EF4-FFF2-40B4-BE49-F238E27FC236}">
                    <a16:creationId xmlns:a16="http://schemas.microsoft.com/office/drawing/2014/main" id="{48FDEAF9-B633-9A01-4D56-EE26C683F9F0}"/>
                  </a:ext>
                </a:extLst>
              </p:cNvPr>
              <p:cNvPicPr/>
              <p:nvPr/>
            </p:nvPicPr>
            <p:blipFill>
              <a:blip r:embed="rId6"/>
              <a:stretch>
                <a:fillRect/>
              </a:stretch>
            </p:blipFill>
            <p:spPr>
              <a:xfrm>
                <a:off x="7219955" y="3820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36" name="Ink 435">
                <a:extLst>
                  <a:ext uri="{FF2B5EF4-FFF2-40B4-BE49-F238E27FC236}">
                    <a16:creationId xmlns:a16="http://schemas.microsoft.com/office/drawing/2014/main" id="{6C616F87-98B2-1AA7-8464-A10132A33346}"/>
                  </a:ext>
                </a:extLst>
              </p14:cNvPr>
              <p14:cNvContentPartPr/>
              <p14:nvPr/>
            </p14:nvContentPartPr>
            <p14:xfrm>
              <a:off x="7296275" y="4002553"/>
              <a:ext cx="360" cy="360"/>
            </p14:xfrm>
          </p:contentPart>
        </mc:Choice>
        <mc:Fallback xmlns="">
          <p:pic>
            <p:nvPicPr>
              <p:cNvPr id="436" name="Ink 435">
                <a:extLst>
                  <a:ext uri="{FF2B5EF4-FFF2-40B4-BE49-F238E27FC236}">
                    <a16:creationId xmlns:a16="http://schemas.microsoft.com/office/drawing/2014/main" id="{6C616F87-98B2-1AA7-8464-A10132A33346}"/>
                  </a:ext>
                </a:extLst>
              </p:cNvPr>
              <p:cNvPicPr/>
              <p:nvPr/>
            </p:nvPicPr>
            <p:blipFill>
              <a:blip r:embed="rId6"/>
              <a:stretch>
                <a:fillRect/>
              </a:stretch>
            </p:blipFill>
            <p:spPr>
              <a:xfrm>
                <a:off x="7206275" y="3822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437" name="Ink 436">
                <a:extLst>
                  <a:ext uri="{FF2B5EF4-FFF2-40B4-BE49-F238E27FC236}">
                    <a16:creationId xmlns:a16="http://schemas.microsoft.com/office/drawing/2014/main" id="{6195362C-81D0-912F-0801-17F96AB5BDD3}"/>
                  </a:ext>
                </a:extLst>
              </p14:cNvPr>
              <p14:cNvContentPartPr/>
              <p14:nvPr/>
            </p14:nvContentPartPr>
            <p14:xfrm>
              <a:off x="7241195" y="4001473"/>
              <a:ext cx="360" cy="360"/>
            </p14:xfrm>
          </p:contentPart>
        </mc:Choice>
        <mc:Fallback xmlns="">
          <p:pic>
            <p:nvPicPr>
              <p:cNvPr id="437" name="Ink 436">
                <a:extLst>
                  <a:ext uri="{FF2B5EF4-FFF2-40B4-BE49-F238E27FC236}">
                    <a16:creationId xmlns:a16="http://schemas.microsoft.com/office/drawing/2014/main" id="{6195362C-81D0-912F-0801-17F96AB5BDD3}"/>
                  </a:ext>
                </a:extLst>
              </p:cNvPr>
              <p:cNvPicPr/>
              <p:nvPr/>
            </p:nvPicPr>
            <p:blipFill>
              <a:blip r:embed="rId6"/>
              <a:stretch>
                <a:fillRect/>
              </a:stretch>
            </p:blipFill>
            <p:spPr>
              <a:xfrm>
                <a:off x="7151195" y="382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38" name="Ink 437">
                <a:extLst>
                  <a:ext uri="{FF2B5EF4-FFF2-40B4-BE49-F238E27FC236}">
                    <a16:creationId xmlns:a16="http://schemas.microsoft.com/office/drawing/2014/main" id="{08E019D2-DB1D-E09B-52AB-088630844FCF}"/>
                  </a:ext>
                </a:extLst>
              </p14:cNvPr>
              <p14:cNvContentPartPr/>
              <p14:nvPr/>
            </p14:nvContentPartPr>
            <p14:xfrm>
              <a:off x="7241195" y="4001473"/>
              <a:ext cx="360" cy="360"/>
            </p14:xfrm>
          </p:contentPart>
        </mc:Choice>
        <mc:Fallback xmlns="">
          <p:pic>
            <p:nvPicPr>
              <p:cNvPr id="438" name="Ink 437">
                <a:extLst>
                  <a:ext uri="{FF2B5EF4-FFF2-40B4-BE49-F238E27FC236}">
                    <a16:creationId xmlns:a16="http://schemas.microsoft.com/office/drawing/2014/main" id="{08E019D2-DB1D-E09B-52AB-088630844FCF}"/>
                  </a:ext>
                </a:extLst>
              </p:cNvPr>
              <p:cNvPicPr/>
              <p:nvPr/>
            </p:nvPicPr>
            <p:blipFill>
              <a:blip r:embed="rId6"/>
              <a:stretch>
                <a:fillRect/>
              </a:stretch>
            </p:blipFill>
            <p:spPr>
              <a:xfrm>
                <a:off x="7151195" y="382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439" name="Ink 438">
                <a:extLst>
                  <a:ext uri="{FF2B5EF4-FFF2-40B4-BE49-F238E27FC236}">
                    <a16:creationId xmlns:a16="http://schemas.microsoft.com/office/drawing/2014/main" id="{5DAC22A2-8A57-0873-1DC1-57F1524CF0BC}"/>
                  </a:ext>
                </a:extLst>
              </p14:cNvPr>
              <p14:cNvContentPartPr/>
              <p14:nvPr/>
            </p14:nvContentPartPr>
            <p14:xfrm>
              <a:off x="7122755" y="3969073"/>
              <a:ext cx="360" cy="360"/>
            </p14:xfrm>
          </p:contentPart>
        </mc:Choice>
        <mc:Fallback xmlns="">
          <p:pic>
            <p:nvPicPr>
              <p:cNvPr id="439" name="Ink 438">
                <a:extLst>
                  <a:ext uri="{FF2B5EF4-FFF2-40B4-BE49-F238E27FC236}">
                    <a16:creationId xmlns:a16="http://schemas.microsoft.com/office/drawing/2014/main" id="{5DAC22A2-8A57-0873-1DC1-57F1524CF0BC}"/>
                  </a:ext>
                </a:extLst>
              </p:cNvPr>
              <p:cNvPicPr/>
              <p:nvPr/>
            </p:nvPicPr>
            <p:blipFill>
              <a:blip r:embed="rId6"/>
              <a:stretch>
                <a:fillRect/>
              </a:stretch>
            </p:blipFill>
            <p:spPr>
              <a:xfrm>
                <a:off x="7032755" y="3789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40" name="Ink 439">
                <a:extLst>
                  <a:ext uri="{FF2B5EF4-FFF2-40B4-BE49-F238E27FC236}">
                    <a16:creationId xmlns:a16="http://schemas.microsoft.com/office/drawing/2014/main" id="{7D771718-CAF7-D261-A629-2ADC8C0F6F44}"/>
                  </a:ext>
                </a:extLst>
              </p14:cNvPr>
              <p14:cNvContentPartPr/>
              <p14:nvPr/>
            </p14:nvContentPartPr>
            <p14:xfrm>
              <a:off x="7260995" y="3984913"/>
              <a:ext cx="360" cy="360"/>
            </p14:xfrm>
          </p:contentPart>
        </mc:Choice>
        <mc:Fallback xmlns="">
          <p:pic>
            <p:nvPicPr>
              <p:cNvPr id="440" name="Ink 439">
                <a:extLst>
                  <a:ext uri="{FF2B5EF4-FFF2-40B4-BE49-F238E27FC236}">
                    <a16:creationId xmlns:a16="http://schemas.microsoft.com/office/drawing/2014/main" id="{7D771718-CAF7-D261-A629-2ADC8C0F6F44}"/>
                  </a:ext>
                </a:extLst>
              </p:cNvPr>
              <p:cNvPicPr/>
              <p:nvPr/>
            </p:nvPicPr>
            <p:blipFill>
              <a:blip r:embed="rId6"/>
              <a:stretch>
                <a:fillRect/>
              </a:stretch>
            </p:blipFill>
            <p:spPr>
              <a:xfrm>
                <a:off x="7170995" y="3804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441" name="Ink 440">
                <a:extLst>
                  <a:ext uri="{FF2B5EF4-FFF2-40B4-BE49-F238E27FC236}">
                    <a16:creationId xmlns:a16="http://schemas.microsoft.com/office/drawing/2014/main" id="{891F237D-5037-2CCE-487F-BECCE27739E7}"/>
                  </a:ext>
                </a:extLst>
              </p14:cNvPr>
              <p14:cNvContentPartPr/>
              <p14:nvPr/>
            </p14:nvContentPartPr>
            <p14:xfrm>
              <a:off x="7259915" y="3987073"/>
              <a:ext cx="360" cy="360"/>
            </p14:xfrm>
          </p:contentPart>
        </mc:Choice>
        <mc:Fallback xmlns="">
          <p:pic>
            <p:nvPicPr>
              <p:cNvPr id="441" name="Ink 440">
                <a:extLst>
                  <a:ext uri="{FF2B5EF4-FFF2-40B4-BE49-F238E27FC236}">
                    <a16:creationId xmlns:a16="http://schemas.microsoft.com/office/drawing/2014/main" id="{891F237D-5037-2CCE-487F-BECCE27739E7}"/>
                  </a:ext>
                </a:extLst>
              </p:cNvPr>
              <p:cNvPicPr/>
              <p:nvPr/>
            </p:nvPicPr>
            <p:blipFill>
              <a:blip r:embed="rId6"/>
              <a:stretch>
                <a:fillRect/>
              </a:stretch>
            </p:blipFill>
            <p:spPr>
              <a:xfrm>
                <a:off x="7169915" y="3807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42" name="Ink 441">
                <a:extLst>
                  <a:ext uri="{FF2B5EF4-FFF2-40B4-BE49-F238E27FC236}">
                    <a16:creationId xmlns:a16="http://schemas.microsoft.com/office/drawing/2014/main" id="{BEFFE5B5-BAB4-D4AC-6BF3-FA5A8118053C}"/>
                  </a:ext>
                </a:extLst>
              </p14:cNvPr>
              <p14:cNvContentPartPr/>
              <p14:nvPr/>
            </p14:nvContentPartPr>
            <p14:xfrm>
              <a:off x="7748795" y="3728593"/>
              <a:ext cx="360" cy="360"/>
            </p14:xfrm>
          </p:contentPart>
        </mc:Choice>
        <mc:Fallback xmlns="">
          <p:pic>
            <p:nvPicPr>
              <p:cNvPr id="442" name="Ink 441">
                <a:extLst>
                  <a:ext uri="{FF2B5EF4-FFF2-40B4-BE49-F238E27FC236}">
                    <a16:creationId xmlns:a16="http://schemas.microsoft.com/office/drawing/2014/main" id="{BEFFE5B5-BAB4-D4AC-6BF3-FA5A8118053C}"/>
                  </a:ext>
                </a:extLst>
              </p:cNvPr>
              <p:cNvPicPr/>
              <p:nvPr/>
            </p:nvPicPr>
            <p:blipFill>
              <a:blip r:embed="rId6"/>
              <a:stretch>
                <a:fillRect/>
              </a:stretch>
            </p:blipFill>
            <p:spPr>
              <a:xfrm>
                <a:off x="7658795" y="3548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443" name="Ink 442">
                <a:extLst>
                  <a:ext uri="{FF2B5EF4-FFF2-40B4-BE49-F238E27FC236}">
                    <a16:creationId xmlns:a16="http://schemas.microsoft.com/office/drawing/2014/main" id="{994D9E9F-CD11-9D90-67FB-7EDFEB295063}"/>
                  </a:ext>
                </a:extLst>
              </p14:cNvPr>
              <p14:cNvContentPartPr/>
              <p14:nvPr/>
            </p14:nvContentPartPr>
            <p14:xfrm>
              <a:off x="7754555" y="3710233"/>
              <a:ext cx="360" cy="360"/>
            </p14:xfrm>
          </p:contentPart>
        </mc:Choice>
        <mc:Fallback xmlns="">
          <p:pic>
            <p:nvPicPr>
              <p:cNvPr id="443" name="Ink 442">
                <a:extLst>
                  <a:ext uri="{FF2B5EF4-FFF2-40B4-BE49-F238E27FC236}">
                    <a16:creationId xmlns:a16="http://schemas.microsoft.com/office/drawing/2014/main" id="{994D9E9F-CD11-9D90-67FB-7EDFEB295063}"/>
                  </a:ext>
                </a:extLst>
              </p:cNvPr>
              <p:cNvPicPr/>
              <p:nvPr/>
            </p:nvPicPr>
            <p:blipFill>
              <a:blip r:embed="rId6"/>
              <a:stretch>
                <a:fillRect/>
              </a:stretch>
            </p:blipFill>
            <p:spPr>
              <a:xfrm>
                <a:off x="7664555" y="3530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44" name="Ink 443">
                <a:extLst>
                  <a:ext uri="{FF2B5EF4-FFF2-40B4-BE49-F238E27FC236}">
                    <a16:creationId xmlns:a16="http://schemas.microsoft.com/office/drawing/2014/main" id="{9A891A97-CCD4-D1F9-8FCD-BAAF0FDBE521}"/>
                  </a:ext>
                </a:extLst>
              </p14:cNvPr>
              <p14:cNvContentPartPr/>
              <p14:nvPr/>
            </p14:nvContentPartPr>
            <p14:xfrm>
              <a:off x="7755635" y="3687553"/>
              <a:ext cx="30600" cy="23400"/>
            </p14:xfrm>
          </p:contentPart>
        </mc:Choice>
        <mc:Fallback xmlns="">
          <p:pic>
            <p:nvPicPr>
              <p:cNvPr id="444" name="Ink 443">
                <a:extLst>
                  <a:ext uri="{FF2B5EF4-FFF2-40B4-BE49-F238E27FC236}">
                    <a16:creationId xmlns:a16="http://schemas.microsoft.com/office/drawing/2014/main" id="{9A891A97-CCD4-D1F9-8FCD-BAAF0FDBE521}"/>
                  </a:ext>
                </a:extLst>
              </p:cNvPr>
              <p:cNvPicPr/>
              <p:nvPr/>
            </p:nvPicPr>
            <p:blipFill>
              <a:blip r:embed="rId508"/>
              <a:stretch>
                <a:fillRect/>
              </a:stretch>
            </p:blipFill>
            <p:spPr>
              <a:xfrm>
                <a:off x="7665635" y="3507553"/>
                <a:ext cx="2102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45" name="Ink 444">
                <a:extLst>
                  <a:ext uri="{FF2B5EF4-FFF2-40B4-BE49-F238E27FC236}">
                    <a16:creationId xmlns:a16="http://schemas.microsoft.com/office/drawing/2014/main" id="{14099EEE-5F1E-D4CE-3621-16197B7D4F8B}"/>
                  </a:ext>
                </a:extLst>
              </p14:cNvPr>
              <p14:cNvContentPartPr/>
              <p14:nvPr/>
            </p14:nvContentPartPr>
            <p14:xfrm>
              <a:off x="7820435" y="3652633"/>
              <a:ext cx="360" cy="360"/>
            </p14:xfrm>
          </p:contentPart>
        </mc:Choice>
        <mc:Fallback xmlns="">
          <p:pic>
            <p:nvPicPr>
              <p:cNvPr id="445" name="Ink 444">
                <a:extLst>
                  <a:ext uri="{FF2B5EF4-FFF2-40B4-BE49-F238E27FC236}">
                    <a16:creationId xmlns:a16="http://schemas.microsoft.com/office/drawing/2014/main" id="{14099EEE-5F1E-D4CE-3621-16197B7D4F8B}"/>
                  </a:ext>
                </a:extLst>
              </p:cNvPr>
              <p:cNvPicPr/>
              <p:nvPr/>
            </p:nvPicPr>
            <p:blipFill>
              <a:blip r:embed="rId6"/>
              <a:stretch>
                <a:fillRect/>
              </a:stretch>
            </p:blipFill>
            <p:spPr>
              <a:xfrm>
                <a:off x="7730435" y="347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446" name="Ink 445">
                <a:extLst>
                  <a:ext uri="{FF2B5EF4-FFF2-40B4-BE49-F238E27FC236}">
                    <a16:creationId xmlns:a16="http://schemas.microsoft.com/office/drawing/2014/main" id="{F329C588-27E7-926F-FBDB-8C293CC3906E}"/>
                  </a:ext>
                </a:extLst>
              </p14:cNvPr>
              <p14:cNvContentPartPr/>
              <p14:nvPr/>
            </p14:nvContentPartPr>
            <p14:xfrm>
              <a:off x="7850675" y="3627793"/>
              <a:ext cx="360" cy="360"/>
            </p14:xfrm>
          </p:contentPart>
        </mc:Choice>
        <mc:Fallback xmlns="">
          <p:pic>
            <p:nvPicPr>
              <p:cNvPr id="446" name="Ink 445">
                <a:extLst>
                  <a:ext uri="{FF2B5EF4-FFF2-40B4-BE49-F238E27FC236}">
                    <a16:creationId xmlns:a16="http://schemas.microsoft.com/office/drawing/2014/main" id="{F329C588-27E7-926F-FBDB-8C293CC3906E}"/>
                  </a:ext>
                </a:extLst>
              </p:cNvPr>
              <p:cNvPicPr/>
              <p:nvPr/>
            </p:nvPicPr>
            <p:blipFill>
              <a:blip r:embed="rId6"/>
              <a:stretch>
                <a:fillRect/>
              </a:stretch>
            </p:blipFill>
            <p:spPr>
              <a:xfrm>
                <a:off x="7760675" y="344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47" name="Ink 446">
                <a:extLst>
                  <a:ext uri="{FF2B5EF4-FFF2-40B4-BE49-F238E27FC236}">
                    <a16:creationId xmlns:a16="http://schemas.microsoft.com/office/drawing/2014/main" id="{94B21450-013E-C3AB-B3CA-0E891AE4BFA8}"/>
                  </a:ext>
                </a:extLst>
              </p14:cNvPr>
              <p14:cNvContentPartPr/>
              <p14:nvPr/>
            </p14:nvContentPartPr>
            <p14:xfrm>
              <a:off x="7868675" y="3618073"/>
              <a:ext cx="360" cy="360"/>
            </p14:xfrm>
          </p:contentPart>
        </mc:Choice>
        <mc:Fallback xmlns="">
          <p:pic>
            <p:nvPicPr>
              <p:cNvPr id="447" name="Ink 446">
                <a:extLst>
                  <a:ext uri="{FF2B5EF4-FFF2-40B4-BE49-F238E27FC236}">
                    <a16:creationId xmlns:a16="http://schemas.microsoft.com/office/drawing/2014/main" id="{94B21450-013E-C3AB-B3CA-0E891AE4BFA8}"/>
                  </a:ext>
                </a:extLst>
              </p:cNvPr>
              <p:cNvPicPr/>
              <p:nvPr/>
            </p:nvPicPr>
            <p:blipFill>
              <a:blip r:embed="rId6"/>
              <a:stretch>
                <a:fillRect/>
              </a:stretch>
            </p:blipFill>
            <p:spPr>
              <a:xfrm>
                <a:off x="7778675" y="3438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448" name="Ink 447">
                <a:extLst>
                  <a:ext uri="{FF2B5EF4-FFF2-40B4-BE49-F238E27FC236}">
                    <a16:creationId xmlns:a16="http://schemas.microsoft.com/office/drawing/2014/main" id="{645BBFDF-2316-06E2-6C1F-DF10EB65DD16}"/>
                  </a:ext>
                </a:extLst>
              </p14:cNvPr>
              <p14:cNvContentPartPr/>
              <p14:nvPr/>
            </p14:nvContentPartPr>
            <p14:xfrm>
              <a:off x="7795595" y="3606193"/>
              <a:ext cx="54360" cy="11160"/>
            </p14:xfrm>
          </p:contentPart>
        </mc:Choice>
        <mc:Fallback xmlns="">
          <p:pic>
            <p:nvPicPr>
              <p:cNvPr id="448" name="Ink 447">
                <a:extLst>
                  <a:ext uri="{FF2B5EF4-FFF2-40B4-BE49-F238E27FC236}">
                    <a16:creationId xmlns:a16="http://schemas.microsoft.com/office/drawing/2014/main" id="{645BBFDF-2316-06E2-6C1F-DF10EB65DD16}"/>
                  </a:ext>
                </a:extLst>
              </p:cNvPr>
              <p:cNvPicPr/>
              <p:nvPr/>
            </p:nvPicPr>
            <p:blipFill>
              <a:blip r:embed="rId513"/>
              <a:stretch>
                <a:fillRect/>
              </a:stretch>
            </p:blipFill>
            <p:spPr>
              <a:xfrm>
                <a:off x="7704995" y="3420193"/>
                <a:ext cx="235198" cy="382788"/>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449" name="Ink 448">
                <a:extLst>
                  <a:ext uri="{FF2B5EF4-FFF2-40B4-BE49-F238E27FC236}">
                    <a16:creationId xmlns:a16="http://schemas.microsoft.com/office/drawing/2014/main" id="{A726B08E-E8DA-B763-5919-3CB2DBD46F2D}"/>
                  </a:ext>
                </a:extLst>
              </p14:cNvPr>
              <p14:cNvContentPartPr/>
              <p14:nvPr/>
            </p14:nvContentPartPr>
            <p14:xfrm>
              <a:off x="7732955" y="3597193"/>
              <a:ext cx="360" cy="360"/>
            </p14:xfrm>
          </p:contentPart>
        </mc:Choice>
        <mc:Fallback xmlns="">
          <p:pic>
            <p:nvPicPr>
              <p:cNvPr id="449" name="Ink 448">
                <a:extLst>
                  <a:ext uri="{FF2B5EF4-FFF2-40B4-BE49-F238E27FC236}">
                    <a16:creationId xmlns:a16="http://schemas.microsoft.com/office/drawing/2014/main" id="{A726B08E-E8DA-B763-5919-3CB2DBD46F2D}"/>
                  </a:ext>
                </a:extLst>
              </p:cNvPr>
              <p:cNvPicPr/>
              <p:nvPr/>
            </p:nvPicPr>
            <p:blipFill>
              <a:blip r:embed="rId6"/>
              <a:stretch>
                <a:fillRect/>
              </a:stretch>
            </p:blipFill>
            <p:spPr>
              <a:xfrm>
                <a:off x="7642955" y="3417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50" name="Ink 449">
                <a:extLst>
                  <a:ext uri="{FF2B5EF4-FFF2-40B4-BE49-F238E27FC236}">
                    <a16:creationId xmlns:a16="http://schemas.microsoft.com/office/drawing/2014/main" id="{4B99A7E8-DA53-4CA3-4301-840E3D4F0CC6}"/>
                  </a:ext>
                </a:extLst>
              </p14:cNvPr>
              <p14:cNvContentPartPr/>
              <p14:nvPr/>
            </p14:nvContentPartPr>
            <p14:xfrm>
              <a:off x="7935635" y="4026313"/>
              <a:ext cx="360" cy="360"/>
            </p14:xfrm>
          </p:contentPart>
        </mc:Choice>
        <mc:Fallback xmlns="">
          <p:pic>
            <p:nvPicPr>
              <p:cNvPr id="450" name="Ink 449">
                <a:extLst>
                  <a:ext uri="{FF2B5EF4-FFF2-40B4-BE49-F238E27FC236}">
                    <a16:creationId xmlns:a16="http://schemas.microsoft.com/office/drawing/2014/main" id="{4B99A7E8-DA53-4CA3-4301-840E3D4F0CC6}"/>
                  </a:ext>
                </a:extLst>
              </p:cNvPr>
              <p:cNvPicPr/>
              <p:nvPr/>
            </p:nvPicPr>
            <p:blipFill>
              <a:blip r:embed="rId6"/>
              <a:stretch>
                <a:fillRect/>
              </a:stretch>
            </p:blipFill>
            <p:spPr>
              <a:xfrm>
                <a:off x="7845635" y="384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451" name="Ink 450">
                <a:extLst>
                  <a:ext uri="{FF2B5EF4-FFF2-40B4-BE49-F238E27FC236}">
                    <a16:creationId xmlns:a16="http://schemas.microsoft.com/office/drawing/2014/main" id="{A39E8EAB-E7C7-FEE2-751A-B1463ABE32C5}"/>
                  </a:ext>
                </a:extLst>
              </p14:cNvPr>
              <p14:cNvContentPartPr/>
              <p14:nvPr/>
            </p14:nvContentPartPr>
            <p14:xfrm>
              <a:off x="7945355" y="4043233"/>
              <a:ext cx="360" cy="360"/>
            </p14:xfrm>
          </p:contentPart>
        </mc:Choice>
        <mc:Fallback xmlns="">
          <p:pic>
            <p:nvPicPr>
              <p:cNvPr id="451" name="Ink 450">
                <a:extLst>
                  <a:ext uri="{FF2B5EF4-FFF2-40B4-BE49-F238E27FC236}">
                    <a16:creationId xmlns:a16="http://schemas.microsoft.com/office/drawing/2014/main" id="{A39E8EAB-E7C7-FEE2-751A-B1463ABE32C5}"/>
                  </a:ext>
                </a:extLst>
              </p:cNvPr>
              <p:cNvPicPr/>
              <p:nvPr/>
            </p:nvPicPr>
            <p:blipFill>
              <a:blip r:embed="rId6"/>
              <a:stretch>
                <a:fillRect/>
              </a:stretch>
            </p:blipFill>
            <p:spPr>
              <a:xfrm>
                <a:off x="7855355" y="386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52" name="Ink 451">
                <a:extLst>
                  <a:ext uri="{FF2B5EF4-FFF2-40B4-BE49-F238E27FC236}">
                    <a16:creationId xmlns:a16="http://schemas.microsoft.com/office/drawing/2014/main" id="{6D5989FC-5020-F8E7-AF49-AF891406741B}"/>
                  </a:ext>
                </a:extLst>
              </p14:cNvPr>
              <p14:cNvContentPartPr/>
              <p14:nvPr/>
            </p14:nvContentPartPr>
            <p14:xfrm>
              <a:off x="7971995" y="4043233"/>
              <a:ext cx="360" cy="360"/>
            </p14:xfrm>
          </p:contentPart>
        </mc:Choice>
        <mc:Fallback xmlns="">
          <p:pic>
            <p:nvPicPr>
              <p:cNvPr id="452" name="Ink 451">
                <a:extLst>
                  <a:ext uri="{FF2B5EF4-FFF2-40B4-BE49-F238E27FC236}">
                    <a16:creationId xmlns:a16="http://schemas.microsoft.com/office/drawing/2014/main" id="{6D5989FC-5020-F8E7-AF49-AF891406741B}"/>
                  </a:ext>
                </a:extLst>
              </p:cNvPr>
              <p:cNvPicPr/>
              <p:nvPr/>
            </p:nvPicPr>
            <p:blipFill>
              <a:blip r:embed="rId6"/>
              <a:stretch>
                <a:fillRect/>
              </a:stretch>
            </p:blipFill>
            <p:spPr>
              <a:xfrm>
                <a:off x="7881995" y="386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453" name="Ink 452">
                <a:extLst>
                  <a:ext uri="{FF2B5EF4-FFF2-40B4-BE49-F238E27FC236}">
                    <a16:creationId xmlns:a16="http://schemas.microsoft.com/office/drawing/2014/main" id="{A4DC86E3-6AA6-0D22-52CB-74CF134EA896}"/>
                  </a:ext>
                </a:extLst>
              </p14:cNvPr>
              <p14:cNvContentPartPr/>
              <p14:nvPr/>
            </p14:nvContentPartPr>
            <p14:xfrm>
              <a:off x="7993955" y="4048633"/>
              <a:ext cx="360" cy="360"/>
            </p14:xfrm>
          </p:contentPart>
        </mc:Choice>
        <mc:Fallback xmlns="">
          <p:pic>
            <p:nvPicPr>
              <p:cNvPr id="453" name="Ink 452">
                <a:extLst>
                  <a:ext uri="{FF2B5EF4-FFF2-40B4-BE49-F238E27FC236}">
                    <a16:creationId xmlns:a16="http://schemas.microsoft.com/office/drawing/2014/main" id="{A4DC86E3-6AA6-0D22-52CB-74CF134EA896}"/>
                  </a:ext>
                </a:extLst>
              </p:cNvPr>
              <p:cNvPicPr/>
              <p:nvPr/>
            </p:nvPicPr>
            <p:blipFill>
              <a:blip r:embed="rId6"/>
              <a:stretch>
                <a:fillRect/>
              </a:stretch>
            </p:blipFill>
            <p:spPr>
              <a:xfrm>
                <a:off x="7903955" y="386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54" name="Ink 453">
                <a:extLst>
                  <a:ext uri="{FF2B5EF4-FFF2-40B4-BE49-F238E27FC236}">
                    <a16:creationId xmlns:a16="http://schemas.microsoft.com/office/drawing/2014/main" id="{80F22DA7-DB82-89AE-E787-A6E1BAA19E81}"/>
                  </a:ext>
                </a:extLst>
              </p14:cNvPr>
              <p14:cNvContentPartPr/>
              <p14:nvPr/>
            </p14:nvContentPartPr>
            <p14:xfrm>
              <a:off x="8005475" y="4050073"/>
              <a:ext cx="360" cy="360"/>
            </p14:xfrm>
          </p:contentPart>
        </mc:Choice>
        <mc:Fallback xmlns="">
          <p:pic>
            <p:nvPicPr>
              <p:cNvPr id="454" name="Ink 453">
                <a:extLst>
                  <a:ext uri="{FF2B5EF4-FFF2-40B4-BE49-F238E27FC236}">
                    <a16:creationId xmlns:a16="http://schemas.microsoft.com/office/drawing/2014/main" id="{80F22DA7-DB82-89AE-E787-A6E1BAA19E81}"/>
                  </a:ext>
                </a:extLst>
              </p:cNvPr>
              <p:cNvPicPr/>
              <p:nvPr/>
            </p:nvPicPr>
            <p:blipFill>
              <a:blip r:embed="rId6"/>
              <a:stretch>
                <a:fillRect/>
              </a:stretch>
            </p:blipFill>
            <p:spPr>
              <a:xfrm>
                <a:off x="7915475" y="3870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455" name="Ink 454">
                <a:extLst>
                  <a:ext uri="{FF2B5EF4-FFF2-40B4-BE49-F238E27FC236}">
                    <a16:creationId xmlns:a16="http://schemas.microsoft.com/office/drawing/2014/main" id="{910AECFE-6D71-F895-3843-DC5E25917C29}"/>
                  </a:ext>
                </a:extLst>
              </p14:cNvPr>
              <p14:cNvContentPartPr/>
              <p14:nvPr/>
            </p14:nvContentPartPr>
            <p14:xfrm>
              <a:off x="8039675" y="4057633"/>
              <a:ext cx="360" cy="360"/>
            </p14:xfrm>
          </p:contentPart>
        </mc:Choice>
        <mc:Fallback xmlns="">
          <p:pic>
            <p:nvPicPr>
              <p:cNvPr id="455" name="Ink 454">
                <a:extLst>
                  <a:ext uri="{FF2B5EF4-FFF2-40B4-BE49-F238E27FC236}">
                    <a16:creationId xmlns:a16="http://schemas.microsoft.com/office/drawing/2014/main" id="{910AECFE-6D71-F895-3843-DC5E25917C29}"/>
                  </a:ext>
                </a:extLst>
              </p:cNvPr>
              <p:cNvPicPr/>
              <p:nvPr/>
            </p:nvPicPr>
            <p:blipFill>
              <a:blip r:embed="rId6"/>
              <a:stretch>
                <a:fillRect/>
              </a:stretch>
            </p:blipFill>
            <p:spPr>
              <a:xfrm>
                <a:off x="7949675" y="3877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56" name="Ink 455">
                <a:extLst>
                  <a:ext uri="{FF2B5EF4-FFF2-40B4-BE49-F238E27FC236}">
                    <a16:creationId xmlns:a16="http://schemas.microsoft.com/office/drawing/2014/main" id="{339156D0-DE8A-6CFF-4168-972ED4FAAA43}"/>
                  </a:ext>
                </a:extLst>
              </p14:cNvPr>
              <p14:cNvContentPartPr/>
              <p14:nvPr/>
            </p14:nvContentPartPr>
            <p14:xfrm>
              <a:off x="8048315" y="4058713"/>
              <a:ext cx="360" cy="360"/>
            </p14:xfrm>
          </p:contentPart>
        </mc:Choice>
        <mc:Fallback xmlns="">
          <p:pic>
            <p:nvPicPr>
              <p:cNvPr id="456" name="Ink 455">
                <a:extLst>
                  <a:ext uri="{FF2B5EF4-FFF2-40B4-BE49-F238E27FC236}">
                    <a16:creationId xmlns:a16="http://schemas.microsoft.com/office/drawing/2014/main" id="{339156D0-DE8A-6CFF-4168-972ED4FAAA43}"/>
                  </a:ext>
                </a:extLst>
              </p:cNvPr>
              <p:cNvPicPr/>
              <p:nvPr/>
            </p:nvPicPr>
            <p:blipFill>
              <a:blip r:embed="rId6"/>
              <a:stretch>
                <a:fillRect/>
              </a:stretch>
            </p:blipFill>
            <p:spPr>
              <a:xfrm>
                <a:off x="7958315" y="3878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457" name="Ink 456">
                <a:extLst>
                  <a:ext uri="{FF2B5EF4-FFF2-40B4-BE49-F238E27FC236}">
                    <a16:creationId xmlns:a16="http://schemas.microsoft.com/office/drawing/2014/main" id="{3EA55C6D-2D92-6812-C2FE-ED3ABD6663DD}"/>
                  </a:ext>
                </a:extLst>
              </p14:cNvPr>
              <p14:cNvContentPartPr/>
              <p14:nvPr/>
            </p14:nvContentPartPr>
            <p14:xfrm>
              <a:off x="8067035" y="4070233"/>
              <a:ext cx="360" cy="360"/>
            </p14:xfrm>
          </p:contentPart>
        </mc:Choice>
        <mc:Fallback xmlns="">
          <p:pic>
            <p:nvPicPr>
              <p:cNvPr id="457" name="Ink 456">
                <a:extLst>
                  <a:ext uri="{FF2B5EF4-FFF2-40B4-BE49-F238E27FC236}">
                    <a16:creationId xmlns:a16="http://schemas.microsoft.com/office/drawing/2014/main" id="{3EA55C6D-2D92-6812-C2FE-ED3ABD6663DD}"/>
                  </a:ext>
                </a:extLst>
              </p:cNvPr>
              <p:cNvPicPr/>
              <p:nvPr/>
            </p:nvPicPr>
            <p:blipFill>
              <a:blip r:embed="rId6"/>
              <a:stretch>
                <a:fillRect/>
              </a:stretch>
            </p:blipFill>
            <p:spPr>
              <a:xfrm>
                <a:off x="7977035" y="3890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58" name="Ink 457">
                <a:extLst>
                  <a:ext uri="{FF2B5EF4-FFF2-40B4-BE49-F238E27FC236}">
                    <a16:creationId xmlns:a16="http://schemas.microsoft.com/office/drawing/2014/main" id="{F9CEDFF7-3436-D629-5D26-D9FD593E2A00}"/>
                  </a:ext>
                </a:extLst>
              </p14:cNvPr>
              <p14:cNvContentPartPr/>
              <p14:nvPr/>
            </p14:nvContentPartPr>
            <p14:xfrm>
              <a:off x="8082155" y="4074193"/>
              <a:ext cx="360" cy="360"/>
            </p14:xfrm>
          </p:contentPart>
        </mc:Choice>
        <mc:Fallback xmlns="">
          <p:pic>
            <p:nvPicPr>
              <p:cNvPr id="458" name="Ink 457">
                <a:extLst>
                  <a:ext uri="{FF2B5EF4-FFF2-40B4-BE49-F238E27FC236}">
                    <a16:creationId xmlns:a16="http://schemas.microsoft.com/office/drawing/2014/main" id="{F9CEDFF7-3436-D629-5D26-D9FD593E2A00}"/>
                  </a:ext>
                </a:extLst>
              </p:cNvPr>
              <p:cNvPicPr/>
              <p:nvPr/>
            </p:nvPicPr>
            <p:blipFill>
              <a:blip r:embed="rId6"/>
              <a:stretch>
                <a:fillRect/>
              </a:stretch>
            </p:blipFill>
            <p:spPr>
              <a:xfrm>
                <a:off x="7992155" y="389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459" name="Ink 458">
                <a:extLst>
                  <a:ext uri="{FF2B5EF4-FFF2-40B4-BE49-F238E27FC236}">
                    <a16:creationId xmlns:a16="http://schemas.microsoft.com/office/drawing/2014/main" id="{53E7389F-F6BA-E759-5EF7-761E151AD05A}"/>
                  </a:ext>
                </a:extLst>
              </p14:cNvPr>
              <p14:cNvContentPartPr/>
              <p14:nvPr/>
            </p14:nvContentPartPr>
            <p14:xfrm>
              <a:off x="8083235" y="4081393"/>
              <a:ext cx="360" cy="360"/>
            </p14:xfrm>
          </p:contentPart>
        </mc:Choice>
        <mc:Fallback xmlns="">
          <p:pic>
            <p:nvPicPr>
              <p:cNvPr id="459" name="Ink 458">
                <a:extLst>
                  <a:ext uri="{FF2B5EF4-FFF2-40B4-BE49-F238E27FC236}">
                    <a16:creationId xmlns:a16="http://schemas.microsoft.com/office/drawing/2014/main" id="{53E7389F-F6BA-E759-5EF7-761E151AD05A}"/>
                  </a:ext>
                </a:extLst>
              </p:cNvPr>
              <p:cNvPicPr/>
              <p:nvPr/>
            </p:nvPicPr>
            <p:blipFill>
              <a:blip r:embed="rId6"/>
              <a:stretch>
                <a:fillRect/>
              </a:stretch>
            </p:blipFill>
            <p:spPr>
              <a:xfrm>
                <a:off x="7993235" y="390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60" name="Ink 459">
                <a:extLst>
                  <a:ext uri="{FF2B5EF4-FFF2-40B4-BE49-F238E27FC236}">
                    <a16:creationId xmlns:a16="http://schemas.microsoft.com/office/drawing/2014/main" id="{396CBE71-49C8-4F35-5488-CB6A738208E6}"/>
                  </a:ext>
                </a:extLst>
              </p14:cNvPr>
              <p14:cNvContentPartPr/>
              <p14:nvPr/>
            </p14:nvContentPartPr>
            <p14:xfrm>
              <a:off x="8084315" y="4082833"/>
              <a:ext cx="360" cy="360"/>
            </p14:xfrm>
          </p:contentPart>
        </mc:Choice>
        <mc:Fallback xmlns="">
          <p:pic>
            <p:nvPicPr>
              <p:cNvPr id="460" name="Ink 459">
                <a:extLst>
                  <a:ext uri="{FF2B5EF4-FFF2-40B4-BE49-F238E27FC236}">
                    <a16:creationId xmlns:a16="http://schemas.microsoft.com/office/drawing/2014/main" id="{396CBE71-49C8-4F35-5488-CB6A738208E6}"/>
                  </a:ext>
                </a:extLst>
              </p:cNvPr>
              <p:cNvPicPr/>
              <p:nvPr/>
            </p:nvPicPr>
            <p:blipFill>
              <a:blip r:embed="rId6"/>
              <a:stretch>
                <a:fillRect/>
              </a:stretch>
            </p:blipFill>
            <p:spPr>
              <a:xfrm>
                <a:off x="7994315" y="3902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461" name="Ink 460">
                <a:extLst>
                  <a:ext uri="{FF2B5EF4-FFF2-40B4-BE49-F238E27FC236}">
                    <a16:creationId xmlns:a16="http://schemas.microsoft.com/office/drawing/2014/main" id="{1C680250-CA59-5F72-F578-3CE7E35AE857}"/>
                  </a:ext>
                </a:extLst>
              </p14:cNvPr>
              <p14:cNvContentPartPr/>
              <p14:nvPr/>
            </p14:nvContentPartPr>
            <p14:xfrm>
              <a:off x="9556715" y="4326193"/>
              <a:ext cx="360" cy="360"/>
            </p14:xfrm>
          </p:contentPart>
        </mc:Choice>
        <mc:Fallback xmlns="">
          <p:pic>
            <p:nvPicPr>
              <p:cNvPr id="461" name="Ink 460">
                <a:extLst>
                  <a:ext uri="{FF2B5EF4-FFF2-40B4-BE49-F238E27FC236}">
                    <a16:creationId xmlns:a16="http://schemas.microsoft.com/office/drawing/2014/main" id="{1C680250-CA59-5F72-F578-3CE7E35AE857}"/>
                  </a:ext>
                </a:extLst>
              </p:cNvPr>
              <p:cNvPicPr/>
              <p:nvPr/>
            </p:nvPicPr>
            <p:blipFill>
              <a:blip r:embed="rId6"/>
              <a:stretch>
                <a:fillRect/>
              </a:stretch>
            </p:blipFill>
            <p:spPr>
              <a:xfrm>
                <a:off x="9466715" y="4146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62" name="Ink 461">
                <a:extLst>
                  <a:ext uri="{FF2B5EF4-FFF2-40B4-BE49-F238E27FC236}">
                    <a16:creationId xmlns:a16="http://schemas.microsoft.com/office/drawing/2014/main" id="{C2E688F2-2665-8F17-0355-34FBC2686033}"/>
                  </a:ext>
                </a:extLst>
              </p14:cNvPr>
              <p14:cNvContentPartPr/>
              <p14:nvPr/>
            </p14:nvContentPartPr>
            <p14:xfrm>
              <a:off x="9549875" y="4334113"/>
              <a:ext cx="360" cy="360"/>
            </p14:xfrm>
          </p:contentPart>
        </mc:Choice>
        <mc:Fallback xmlns="">
          <p:pic>
            <p:nvPicPr>
              <p:cNvPr id="462" name="Ink 461">
                <a:extLst>
                  <a:ext uri="{FF2B5EF4-FFF2-40B4-BE49-F238E27FC236}">
                    <a16:creationId xmlns:a16="http://schemas.microsoft.com/office/drawing/2014/main" id="{C2E688F2-2665-8F17-0355-34FBC2686033}"/>
                  </a:ext>
                </a:extLst>
              </p:cNvPr>
              <p:cNvPicPr/>
              <p:nvPr/>
            </p:nvPicPr>
            <p:blipFill>
              <a:blip r:embed="rId6"/>
              <a:stretch>
                <a:fillRect/>
              </a:stretch>
            </p:blipFill>
            <p:spPr>
              <a:xfrm>
                <a:off x="9459875" y="415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463" name="Ink 462">
                <a:extLst>
                  <a:ext uri="{FF2B5EF4-FFF2-40B4-BE49-F238E27FC236}">
                    <a16:creationId xmlns:a16="http://schemas.microsoft.com/office/drawing/2014/main" id="{F547EBE6-A982-4185-DC64-B8C244E2EAD8}"/>
                  </a:ext>
                </a:extLst>
              </p14:cNvPr>
              <p14:cNvContentPartPr/>
              <p14:nvPr/>
            </p14:nvContentPartPr>
            <p14:xfrm>
              <a:off x="9577235" y="4336273"/>
              <a:ext cx="360" cy="360"/>
            </p14:xfrm>
          </p:contentPart>
        </mc:Choice>
        <mc:Fallback xmlns="">
          <p:pic>
            <p:nvPicPr>
              <p:cNvPr id="463" name="Ink 462">
                <a:extLst>
                  <a:ext uri="{FF2B5EF4-FFF2-40B4-BE49-F238E27FC236}">
                    <a16:creationId xmlns:a16="http://schemas.microsoft.com/office/drawing/2014/main" id="{F547EBE6-A982-4185-DC64-B8C244E2EAD8}"/>
                  </a:ext>
                </a:extLst>
              </p:cNvPr>
              <p:cNvPicPr/>
              <p:nvPr/>
            </p:nvPicPr>
            <p:blipFill>
              <a:blip r:embed="rId6"/>
              <a:stretch>
                <a:fillRect/>
              </a:stretch>
            </p:blipFill>
            <p:spPr>
              <a:xfrm>
                <a:off x="9487235" y="4156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464" name="Ink 463">
                <a:extLst>
                  <a:ext uri="{FF2B5EF4-FFF2-40B4-BE49-F238E27FC236}">
                    <a16:creationId xmlns:a16="http://schemas.microsoft.com/office/drawing/2014/main" id="{75D2AE6E-74C0-F1CE-901C-8620A17CDF06}"/>
                  </a:ext>
                </a:extLst>
              </p14:cNvPr>
              <p14:cNvContentPartPr/>
              <p14:nvPr/>
            </p14:nvContentPartPr>
            <p14:xfrm>
              <a:off x="9628715" y="4344913"/>
              <a:ext cx="360" cy="360"/>
            </p14:xfrm>
          </p:contentPart>
        </mc:Choice>
        <mc:Fallback xmlns="">
          <p:pic>
            <p:nvPicPr>
              <p:cNvPr id="464" name="Ink 463">
                <a:extLst>
                  <a:ext uri="{FF2B5EF4-FFF2-40B4-BE49-F238E27FC236}">
                    <a16:creationId xmlns:a16="http://schemas.microsoft.com/office/drawing/2014/main" id="{75D2AE6E-74C0-F1CE-901C-8620A17CDF06}"/>
                  </a:ext>
                </a:extLst>
              </p:cNvPr>
              <p:cNvPicPr/>
              <p:nvPr/>
            </p:nvPicPr>
            <p:blipFill>
              <a:blip r:embed="rId6"/>
              <a:stretch>
                <a:fillRect/>
              </a:stretch>
            </p:blipFill>
            <p:spPr>
              <a:xfrm>
                <a:off x="9538715" y="4164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465" name="Ink 464">
                <a:extLst>
                  <a:ext uri="{FF2B5EF4-FFF2-40B4-BE49-F238E27FC236}">
                    <a16:creationId xmlns:a16="http://schemas.microsoft.com/office/drawing/2014/main" id="{1FF5B956-812B-382F-7480-9DA0581AB4BC}"/>
                  </a:ext>
                </a:extLst>
              </p14:cNvPr>
              <p14:cNvContentPartPr/>
              <p14:nvPr/>
            </p14:nvContentPartPr>
            <p14:xfrm>
              <a:off x="9609275" y="4348513"/>
              <a:ext cx="360" cy="360"/>
            </p14:xfrm>
          </p:contentPart>
        </mc:Choice>
        <mc:Fallback xmlns="">
          <p:pic>
            <p:nvPicPr>
              <p:cNvPr id="465" name="Ink 464">
                <a:extLst>
                  <a:ext uri="{FF2B5EF4-FFF2-40B4-BE49-F238E27FC236}">
                    <a16:creationId xmlns:a16="http://schemas.microsoft.com/office/drawing/2014/main" id="{1FF5B956-812B-382F-7480-9DA0581AB4BC}"/>
                  </a:ext>
                </a:extLst>
              </p:cNvPr>
              <p:cNvPicPr/>
              <p:nvPr/>
            </p:nvPicPr>
            <p:blipFill>
              <a:blip r:embed="rId6"/>
              <a:stretch>
                <a:fillRect/>
              </a:stretch>
            </p:blipFill>
            <p:spPr>
              <a:xfrm>
                <a:off x="9519275" y="41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466" name="Ink 465">
                <a:extLst>
                  <a:ext uri="{FF2B5EF4-FFF2-40B4-BE49-F238E27FC236}">
                    <a16:creationId xmlns:a16="http://schemas.microsoft.com/office/drawing/2014/main" id="{52A96533-8A21-4899-475C-D661AA9EE9D0}"/>
                  </a:ext>
                </a:extLst>
              </p14:cNvPr>
              <p14:cNvContentPartPr/>
              <p14:nvPr/>
            </p14:nvContentPartPr>
            <p14:xfrm>
              <a:off x="9584435" y="4348513"/>
              <a:ext cx="360" cy="360"/>
            </p14:xfrm>
          </p:contentPart>
        </mc:Choice>
        <mc:Fallback xmlns="">
          <p:pic>
            <p:nvPicPr>
              <p:cNvPr id="466" name="Ink 465">
                <a:extLst>
                  <a:ext uri="{FF2B5EF4-FFF2-40B4-BE49-F238E27FC236}">
                    <a16:creationId xmlns:a16="http://schemas.microsoft.com/office/drawing/2014/main" id="{52A96533-8A21-4899-475C-D661AA9EE9D0}"/>
                  </a:ext>
                </a:extLst>
              </p:cNvPr>
              <p:cNvPicPr/>
              <p:nvPr/>
            </p:nvPicPr>
            <p:blipFill>
              <a:blip r:embed="rId6"/>
              <a:stretch>
                <a:fillRect/>
              </a:stretch>
            </p:blipFill>
            <p:spPr>
              <a:xfrm>
                <a:off x="9494435" y="41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467" name="Ink 466">
                <a:extLst>
                  <a:ext uri="{FF2B5EF4-FFF2-40B4-BE49-F238E27FC236}">
                    <a16:creationId xmlns:a16="http://schemas.microsoft.com/office/drawing/2014/main" id="{611E9738-BA6B-3774-7D31-9167407B6EB5}"/>
                  </a:ext>
                </a:extLst>
              </p14:cNvPr>
              <p14:cNvContentPartPr/>
              <p14:nvPr/>
            </p14:nvContentPartPr>
            <p14:xfrm>
              <a:off x="9553835" y="4346353"/>
              <a:ext cx="360" cy="360"/>
            </p14:xfrm>
          </p:contentPart>
        </mc:Choice>
        <mc:Fallback xmlns="">
          <p:pic>
            <p:nvPicPr>
              <p:cNvPr id="467" name="Ink 466">
                <a:extLst>
                  <a:ext uri="{FF2B5EF4-FFF2-40B4-BE49-F238E27FC236}">
                    <a16:creationId xmlns:a16="http://schemas.microsoft.com/office/drawing/2014/main" id="{611E9738-BA6B-3774-7D31-9167407B6EB5}"/>
                  </a:ext>
                </a:extLst>
              </p:cNvPr>
              <p:cNvPicPr/>
              <p:nvPr/>
            </p:nvPicPr>
            <p:blipFill>
              <a:blip r:embed="rId6"/>
              <a:stretch>
                <a:fillRect/>
              </a:stretch>
            </p:blipFill>
            <p:spPr>
              <a:xfrm>
                <a:off x="946383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468" name="Ink 467">
                <a:extLst>
                  <a:ext uri="{FF2B5EF4-FFF2-40B4-BE49-F238E27FC236}">
                    <a16:creationId xmlns:a16="http://schemas.microsoft.com/office/drawing/2014/main" id="{9C8AC626-26D0-894D-D45F-025F873F2A94}"/>
                  </a:ext>
                </a:extLst>
              </p14:cNvPr>
              <p14:cNvContentPartPr/>
              <p14:nvPr/>
            </p14:nvContentPartPr>
            <p14:xfrm>
              <a:off x="9552755" y="4346353"/>
              <a:ext cx="360" cy="360"/>
            </p14:xfrm>
          </p:contentPart>
        </mc:Choice>
        <mc:Fallback xmlns="">
          <p:pic>
            <p:nvPicPr>
              <p:cNvPr id="468" name="Ink 467">
                <a:extLst>
                  <a:ext uri="{FF2B5EF4-FFF2-40B4-BE49-F238E27FC236}">
                    <a16:creationId xmlns:a16="http://schemas.microsoft.com/office/drawing/2014/main" id="{9C8AC626-26D0-894D-D45F-025F873F2A94}"/>
                  </a:ext>
                </a:extLst>
              </p:cNvPr>
              <p:cNvPicPr/>
              <p:nvPr/>
            </p:nvPicPr>
            <p:blipFill>
              <a:blip r:embed="rId6"/>
              <a:stretch>
                <a:fillRect/>
              </a:stretch>
            </p:blipFill>
            <p:spPr>
              <a:xfrm>
                <a:off x="946275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469" name="Ink 468">
                <a:extLst>
                  <a:ext uri="{FF2B5EF4-FFF2-40B4-BE49-F238E27FC236}">
                    <a16:creationId xmlns:a16="http://schemas.microsoft.com/office/drawing/2014/main" id="{562490E7-0488-5E1B-0BEE-1C43616DD4AF}"/>
                  </a:ext>
                </a:extLst>
              </p14:cNvPr>
              <p14:cNvContentPartPr/>
              <p14:nvPr/>
            </p14:nvContentPartPr>
            <p14:xfrm>
              <a:off x="9549155" y="4346353"/>
              <a:ext cx="360" cy="360"/>
            </p14:xfrm>
          </p:contentPart>
        </mc:Choice>
        <mc:Fallback xmlns="">
          <p:pic>
            <p:nvPicPr>
              <p:cNvPr id="469" name="Ink 468">
                <a:extLst>
                  <a:ext uri="{FF2B5EF4-FFF2-40B4-BE49-F238E27FC236}">
                    <a16:creationId xmlns:a16="http://schemas.microsoft.com/office/drawing/2014/main" id="{562490E7-0488-5E1B-0BEE-1C43616DD4AF}"/>
                  </a:ext>
                </a:extLst>
              </p:cNvPr>
              <p:cNvPicPr/>
              <p:nvPr/>
            </p:nvPicPr>
            <p:blipFill>
              <a:blip r:embed="rId6"/>
              <a:stretch>
                <a:fillRect/>
              </a:stretch>
            </p:blipFill>
            <p:spPr>
              <a:xfrm>
                <a:off x="945915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470" name="Ink 469">
                <a:extLst>
                  <a:ext uri="{FF2B5EF4-FFF2-40B4-BE49-F238E27FC236}">
                    <a16:creationId xmlns:a16="http://schemas.microsoft.com/office/drawing/2014/main" id="{D70C95FC-BA50-DDF1-8AE3-282A855385AD}"/>
                  </a:ext>
                </a:extLst>
              </p14:cNvPr>
              <p14:cNvContentPartPr/>
              <p14:nvPr/>
            </p14:nvContentPartPr>
            <p14:xfrm>
              <a:off x="9537275" y="4346353"/>
              <a:ext cx="360" cy="360"/>
            </p14:xfrm>
          </p:contentPart>
        </mc:Choice>
        <mc:Fallback xmlns="">
          <p:pic>
            <p:nvPicPr>
              <p:cNvPr id="470" name="Ink 469">
                <a:extLst>
                  <a:ext uri="{FF2B5EF4-FFF2-40B4-BE49-F238E27FC236}">
                    <a16:creationId xmlns:a16="http://schemas.microsoft.com/office/drawing/2014/main" id="{D70C95FC-BA50-DDF1-8AE3-282A855385AD}"/>
                  </a:ext>
                </a:extLst>
              </p:cNvPr>
              <p:cNvPicPr/>
              <p:nvPr/>
            </p:nvPicPr>
            <p:blipFill>
              <a:blip r:embed="rId6"/>
              <a:stretch>
                <a:fillRect/>
              </a:stretch>
            </p:blipFill>
            <p:spPr>
              <a:xfrm>
                <a:off x="944727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471" name="Ink 470">
                <a:extLst>
                  <a:ext uri="{FF2B5EF4-FFF2-40B4-BE49-F238E27FC236}">
                    <a16:creationId xmlns:a16="http://schemas.microsoft.com/office/drawing/2014/main" id="{7868F6B9-69EE-C65E-3F6E-6884938795B8}"/>
                  </a:ext>
                </a:extLst>
              </p14:cNvPr>
              <p14:cNvContentPartPr/>
              <p14:nvPr/>
            </p14:nvContentPartPr>
            <p14:xfrm>
              <a:off x="9537275" y="4347073"/>
              <a:ext cx="360" cy="360"/>
            </p14:xfrm>
          </p:contentPart>
        </mc:Choice>
        <mc:Fallback xmlns="">
          <p:pic>
            <p:nvPicPr>
              <p:cNvPr id="471" name="Ink 470">
                <a:extLst>
                  <a:ext uri="{FF2B5EF4-FFF2-40B4-BE49-F238E27FC236}">
                    <a16:creationId xmlns:a16="http://schemas.microsoft.com/office/drawing/2014/main" id="{7868F6B9-69EE-C65E-3F6E-6884938795B8}"/>
                  </a:ext>
                </a:extLst>
              </p:cNvPr>
              <p:cNvPicPr/>
              <p:nvPr/>
            </p:nvPicPr>
            <p:blipFill>
              <a:blip r:embed="rId6"/>
              <a:stretch>
                <a:fillRect/>
              </a:stretch>
            </p:blipFill>
            <p:spPr>
              <a:xfrm>
                <a:off x="9447275" y="4167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472" name="Ink 471">
                <a:extLst>
                  <a:ext uri="{FF2B5EF4-FFF2-40B4-BE49-F238E27FC236}">
                    <a16:creationId xmlns:a16="http://schemas.microsoft.com/office/drawing/2014/main" id="{3A4F257A-7FC9-CBB6-0107-C9A1F448F912}"/>
                  </a:ext>
                </a:extLst>
              </p14:cNvPr>
              <p14:cNvContentPartPr/>
              <p14:nvPr/>
            </p14:nvContentPartPr>
            <p14:xfrm>
              <a:off x="9537275" y="4347073"/>
              <a:ext cx="360" cy="360"/>
            </p14:xfrm>
          </p:contentPart>
        </mc:Choice>
        <mc:Fallback xmlns="">
          <p:pic>
            <p:nvPicPr>
              <p:cNvPr id="472" name="Ink 471">
                <a:extLst>
                  <a:ext uri="{FF2B5EF4-FFF2-40B4-BE49-F238E27FC236}">
                    <a16:creationId xmlns:a16="http://schemas.microsoft.com/office/drawing/2014/main" id="{3A4F257A-7FC9-CBB6-0107-C9A1F448F912}"/>
                  </a:ext>
                </a:extLst>
              </p:cNvPr>
              <p:cNvPicPr/>
              <p:nvPr/>
            </p:nvPicPr>
            <p:blipFill>
              <a:blip r:embed="rId6"/>
              <a:stretch>
                <a:fillRect/>
              </a:stretch>
            </p:blipFill>
            <p:spPr>
              <a:xfrm>
                <a:off x="9447275" y="4167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473" name="Ink 472">
                <a:extLst>
                  <a:ext uri="{FF2B5EF4-FFF2-40B4-BE49-F238E27FC236}">
                    <a16:creationId xmlns:a16="http://schemas.microsoft.com/office/drawing/2014/main" id="{BAB0153A-2495-0DB9-8A4B-4E8AA9128FE7}"/>
                  </a:ext>
                </a:extLst>
              </p14:cNvPr>
              <p14:cNvContentPartPr/>
              <p14:nvPr/>
            </p14:nvContentPartPr>
            <p14:xfrm>
              <a:off x="9972515" y="2836873"/>
              <a:ext cx="360" cy="360"/>
            </p14:xfrm>
          </p:contentPart>
        </mc:Choice>
        <mc:Fallback xmlns="">
          <p:pic>
            <p:nvPicPr>
              <p:cNvPr id="473" name="Ink 472">
                <a:extLst>
                  <a:ext uri="{FF2B5EF4-FFF2-40B4-BE49-F238E27FC236}">
                    <a16:creationId xmlns:a16="http://schemas.microsoft.com/office/drawing/2014/main" id="{BAB0153A-2495-0DB9-8A4B-4E8AA9128FE7}"/>
                  </a:ext>
                </a:extLst>
              </p:cNvPr>
              <p:cNvPicPr/>
              <p:nvPr/>
            </p:nvPicPr>
            <p:blipFill>
              <a:blip r:embed="rId6"/>
              <a:stretch>
                <a:fillRect/>
              </a:stretch>
            </p:blipFill>
            <p:spPr>
              <a:xfrm>
                <a:off x="9882515" y="2656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474" name="Ink 473">
                <a:extLst>
                  <a:ext uri="{FF2B5EF4-FFF2-40B4-BE49-F238E27FC236}">
                    <a16:creationId xmlns:a16="http://schemas.microsoft.com/office/drawing/2014/main" id="{3D4E38C6-1B72-9458-AD5B-227027980B97}"/>
                  </a:ext>
                </a:extLst>
              </p14:cNvPr>
              <p14:cNvContentPartPr/>
              <p14:nvPr/>
            </p14:nvContentPartPr>
            <p14:xfrm>
              <a:off x="9987275" y="2835793"/>
              <a:ext cx="360" cy="360"/>
            </p14:xfrm>
          </p:contentPart>
        </mc:Choice>
        <mc:Fallback xmlns="">
          <p:pic>
            <p:nvPicPr>
              <p:cNvPr id="474" name="Ink 473">
                <a:extLst>
                  <a:ext uri="{FF2B5EF4-FFF2-40B4-BE49-F238E27FC236}">
                    <a16:creationId xmlns:a16="http://schemas.microsoft.com/office/drawing/2014/main" id="{3D4E38C6-1B72-9458-AD5B-227027980B97}"/>
                  </a:ext>
                </a:extLst>
              </p:cNvPr>
              <p:cNvPicPr/>
              <p:nvPr/>
            </p:nvPicPr>
            <p:blipFill>
              <a:blip r:embed="rId6"/>
              <a:stretch>
                <a:fillRect/>
              </a:stretch>
            </p:blipFill>
            <p:spPr>
              <a:xfrm>
                <a:off x="9897275" y="2655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475" name="Ink 474">
                <a:extLst>
                  <a:ext uri="{FF2B5EF4-FFF2-40B4-BE49-F238E27FC236}">
                    <a16:creationId xmlns:a16="http://schemas.microsoft.com/office/drawing/2014/main" id="{F206BC12-CF8E-7710-ED4F-509265E79503}"/>
                  </a:ext>
                </a:extLst>
              </p14:cNvPr>
              <p14:cNvContentPartPr/>
              <p14:nvPr/>
            </p14:nvContentPartPr>
            <p14:xfrm>
              <a:off x="10019315" y="2835793"/>
              <a:ext cx="360" cy="360"/>
            </p14:xfrm>
          </p:contentPart>
        </mc:Choice>
        <mc:Fallback xmlns="">
          <p:pic>
            <p:nvPicPr>
              <p:cNvPr id="475" name="Ink 474">
                <a:extLst>
                  <a:ext uri="{FF2B5EF4-FFF2-40B4-BE49-F238E27FC236}">
                    <a16:creationId xmlns:a16="http://schemas.microsoft.com/office/drawing/2014/main" id="{F206BC12-CF8E-7710-ED4F-509265E79503}"/>
                  </a:ext>
                </a:extLst>
              </p:cNvPr>
              <p:cNvPicPr/>
              <p:nvPr/>
            </p:nvPicPr>
            <p:blipFill>
              <a:blip r:embed="rId6"/>
              <a:stretch>
                <a:fillRect/>
              </a:stretch>
            </p:blipFill>
            <p:spPr>
              <a:xfrm>
                <a:off x="9929315" y="2655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476" name="Ink 475">
                <a:extLst>
                  <a:ext uri="{FF2B5EF4-FFF2-40B4-BE49-F238E27FC236}">
                    <a16:creationId xmlns:a16="http://schemas.microsoft.com/office/drawing/2014/main" id="{208CCA92-244B-819A-A98D-943E39EBA9C4}"/>
                  </a:ext>
                </a:extLst>
              </p14:cNvPr>
              <p14:cNvContentPartPr/>
              <p14:nvPr/>
            </p14:nvContentPartPr>
            <p14:xfrm>
              <a:off x="10037675" y="2847313"/>
              <a:ext cx="360" cy="360"/>
            </p14:xfrm>
          </p:contentPart>
        </mc:Choice>
        <mc:Fallback xmlns="">
          <p:pic>
            <p:nvPicPr>
              <p:cNvPr id="476" name="Ink 475">
                <a:extLst>
                  <a:ext uri="{FF2B5EF4-FFF2-40B4-BE49-F238E27FC236}">
                    <a16:creationId xmlns:a16="http://schemas.microsoft.com/office/drawing/2014/main" id="{208CCA92-244B-819A-A98D-943E39EBA9C4}"/>
                  </a:ext>
                </a:extLst>
              </p:cNvPr>
              <p:cNvPicPr/>
              <p:nvPr/>
            </p:nvPicPr>
            <p:blipFill>
              <a:blip r:embed="rId6"/>
              <a:stretch>
                <a:fillRect/>
              </a:stretch>
            </p:blipFill>
            <p:spPr>
              <a:xfrm>
                <a:off x="9947675" y="266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477" name="Ink 476">
                <a:extLst>
                  <a:ext uri="{FF2B5EF4-FFF2-40B4-BE49-F238E27FC236}">
                    <a16:creationId xmlns:a16="http://schemas.microsoft.com/office/drawing/2014/main" id="{317F65B0-624A-4336-FCBC-33C461D953EC}"/>
                  </a:ext>
                </a:extLst>
              </p14:cNvPr>
              <p14:cNvContentPartPr/>
              <p14:nvPr/>
            </p14:nvContentPartPr>
            <p14:xfrm>
              <a:off x="10018955" y="2866393"/>
              <a:ext cx="360" cy="360"/>
            </p14:xfrm>
          </p:contentPart>
        </mc:Choice>
        <mc:Fallback xmlns="">
          <p:pic>
            <p:nvPicPr>
              <p:cNvPr id="477" name="Ink 476">
                <a:extLst>
                  <a:ext uri="{FF2B5EF4-FFF2-40B4-BE49-F238E27FC236}">
                    <a16:creationId xmlns:a16="http://schemas.microsoft.com/office/drawing/2014/main" id="{317F65B0-624A-4336-FCBC-33C461D953EC}"/>
                  </a:ext>
                </a:extLst>
              </p:cNvPr>
              <p:cNvPicPr/>
              <p:nvPr/>
            </p:nvPicPr>
            <p:blipFill>
              <a:blip r:embed="rId6"/>
              <a:stretch>
                <a:fillRect/>
              </a:stretch>
            </p:blipFill>
            <p:spPr>
              <a:xfrm>
                <a:off x="9928955" y="2686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478" name="Ink 477">
                <a:extLst>
                  <a:ext uri="{FF2B5EF4-FFF2-40B4-BE49-F238E27FC236}">
                    <a16:creationId xmlns:a16="http://schemas.microsoft.com/office/drawing/2014/main" id="{C36CF755-5A9E-2BF1-14F9-BFFBE49E0637}"/>
                  </a:ext>
                </a:extLst>
              </p14:cNvPr>
              <p14:cNvContentPartPr/>
              <p14:nvPr/>
            </p14:nvContentPartPr>
            <p14:xfrm>
              <a:off x="10038035" y="2864233"/>
              <a:ext cx="360" cy="360"/>
            </p14:xfrm>
          </p:contentPart>
        </mc:Choice>
        <mc:Fallback xmlns="">
          <p:pic>
            <p:nvPicPr>
              <p:cNvPr id="478" name="Ink 477">
                <a:extLst>
                  <a:ext uri="{FF2B5EF4-FFF2-40B4-BE49-F238E27FC236}">
                    <a16:creationId xmlns:a16="http://schemas.microsoft.com/office/drawing/2014/main" id="{C36CF755-5A9E-2BF1-14F9-BFFBE49E0637}"/>
                  </a:ext>
                </a:extLst>
              </p:cNvPr>
              <p:cNvPicPr/>
              <p:nvPr/>
            </p:nvPicPr>
            <p:blipFill>
              <a:blip r:embed="rId6"/>
              <a:stretch>
                <a:fillRect/>
              </a:stretch>
            </p:blipFill>
            <p:spPr>
              <a:xfrm>
                <a:off x="9948035" y="2684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479" name="Ink 478">
                <a:extLst>
                  <a:ext uri="{FF2B5EF4-FFF2-40B4-BE49-F238E27FC236}">
                    <a16:creationId xmlns:a16="http://schemas.microsoft.com/office/drawing/2014/main" id="{72C70E06-2837-C97E-F0D6-3CB894C33690}"/>
                  </a:ext>
                </a:extLst>
              </p14:cNvPr>
              <p14:cNvContentPartPr/>
              <p14:nvPr/>
            </p14:nvContentPartPr>
            <p14:xfrm>
              <a:off x="10054595" y="2857753"/>
              <a:ext cx="360" cy="360"/>
            </p14:xfrm>
          </p:contentPart>
        </mc:Choice>
        <mc:Fallback xmlns="">
          <p:pic>
            <p:nvPicPr>
              <p:cNvPr id="479" name="Ink 478">
                <a:extLst>
                  <a:ext uri="{FF2B5EF4-FFF2-40B4-BE49-F238E27FC236}">
                    <a16:creationId xmlns:a16="http://schemas.microsoft.com/office/drawing/2014/main" id="{72C70E06-2837-C97E-F0D6-3CB894C33690}"/>
                  </a:ext>
                </a:extLst>
              </p:cNvPr>
              <p:cNvPicPr/>
              <p:nvPr/>
            </p:nvPicPr>
            <p:blipFill>
              <a:blip r:embed="rId6"/>
              <a:stretch>
                <a:fillRect/>
              </a:stretch>
            </p:blipFill>
            <p:spPr>
              <a:xfrm>
                <a:off x="9964595" y="267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480" name="Ink 479">
                <a:extLst>
                  <a:ext uri="{FF2B5EF4-FFF2-40B4-BE49-F238E27FC236}">
                    <a16:creationId xmlns:a16="http://schemas.microsoft.com/office/drawing/2014/main" id="{6E627B77-DE13-40CD-90DA-843BEBD02BCF}"/>
                  </a:ext>
                </a:extLst>
              </p14:cNvPr>
              <p14:cNvContentPartPr/>
              <p14:nvPr/>
            </p14:nvContentPartPr>
            <p14:xfrm>
              <a:off x="10074755" y="2857753"/>
              <a:ext cx="360" cy="360"/>
            </p14:xfrm>
          </p:contentPart>
        </mc:Choice>
        <mc:Fallback xmlns="">
          <p:pic>
            <p:nvPicPr>
              <p:cNvPr id="480" name="Ink 479">
                <a:extLst>
                  <a:ext uri="{FF2B5EF4-FFF2-40B4-BE49-F238E27FC236}">
                    <a16:creationId xmlns:a16="http://schemas.microsoft.com/office/drawing/2014/main" id="{6E627B77-DE13-40CD-90DA-843BEBD02BCF}"/>
                  </a:ext>
                </a:extLst>
              </p:cNvPr>
              <p:cNvPicPr/>
              <p:nvPr/>
            </p:nvPicPr>
            <p:blipFill>
              <a:blip r:embed="rId6"/>
              <a:stretch>
                <a:fillRect/>
              </a:stretch>
            </p:blipFill>
            <p:spPr>
              <a:xfrm>
                <a:off x="9984755" y="267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481" name="Ink 480">
                <a:extLst>
                  <a:ext uri="{FF2B5EF4-FFF2-40B4-BE49-F238E27FC236}">
                    <a16:creationId xmlns:a16="http://schemas.microsoft.com/office/drawing/2014/main" id="{C7A56221-D436-92C9-F2C9-6CF613634BC3}"/>
                  </a:ext>
                </a:extLst>
              </p14:cNvPr>
              <p14:cNvContentPartPr/>
              <p14:nvPr/>
            </p14:nvContentPartPr>
            <p14:xfrm>
              <a:off x="10082675" y="2857753"/>
              <a:ext cx="360" cy="360"/>
            </p14:xfrm>
          </p:contentPart>
        </mc:Choice>
        <mc:Fallback xmlns="">
          <p:pic>
            <p:nvPicPr>
              <p:cNvPr id="481" name="Ink 480">
                <a:extLst>
                  <a:ext uri="{FF2B5EF4-FFF2-40B4-BE49-F238E27FC236}">
                    <a16:creationId xmlns:a16="http://schemas.microsoft.com/office/drawing/2014/main" id="{C7A56221-D436-92C9-F2C9-6CF613634BC3}"/>
                  </a:ext>
                </a:extLst>
              </p:cNvPr>
              <p:cNvPicPr/>
              <p:nvPr/>
            </p:nvPicPr>
            <p:blipFill>
              <a:blip r:embed="rId6"/>
              <a:stretch>
                <a:fillRect/>
              </a:stretch>
            </p:blipFill>
            <p:spPr>
              <a:xfrm>
                <a:off x="9992675" y="267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482" name="Ink 481">
                <a:extLst>
                  <a:ext uri="{FF2B5EF4-FFF2-40B4-BE49-F238E27FC236}">
                    <a16:creationId xmlns:a16="http://schemas.microsoft.com/office/drawing/2014/main" id="{39C3B644-D8AE-B198-1481-285CA7A27962}"/>
                  </a:ext>
                </a:extLst>
              </p14:cNvPr>
              <p14:cNvContentPartPr/>
              <p14:nvPr/>
            </p14:nvContentPartPr>
            <p14:xfrm>
              <a:off x="10092755" y="2857753"/>
              <a:ext cx="360" cy="360"/>
            </p14:xfrm>
          </p:contentPart>
        </mc:Choice>
        <mc:Fallback xmlns="">
          <p:pic>
            <p:nvPicPr>
              <p:cNvPr id="482" name="Ink 481">
                <a:extLst>
                  <a:ext uri="{FF2B5EF4-FFF2-40B4-BE49-F238E27FC236}">
                    <a16:creationId xmlns:a16="http://schemas.microsoft.com/office/drawing/2014/main" id="{39C3B644-D8AE-B198-1481-285CA7A27962}"/>
                  </a:ext>
                </a:extLst>
              </p:cNvPr>
              <p:cNvPicPr/>
              <p:nvPr/>
            </p:nvPicPr>
            <p:blipFill>
              <a:blip r:embed="rId6"/>
              <a:stretch>
                <a:fillRect/>
              </a:stretch>
            </p:blipFill>
            <p:spPr>
              <a:xfrm>
                <a:off x="10002755" y="267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483" name="Ink 482">
                <a:extLst>
                  <a:ext uri="{FF2B5EF4-FFF2-40B4-BE49-F238E27FC236}">
                    <a16:creationId xmlns:a16="http://schemas.microsoft.com/office/drawing/2014/main" id="{452352B6-E728-CDED-5A2A-5CD27AFC6F0D}"/>
                  </a:ext>
                </a:extLst>
              </p14:cNvPr>
              <p14:cNvContentPartPr/>
              <p14:nvPr/>
            </p14:nvContentPartPr>
            <p14:xfrm>
              <a:off x="10102835" y="2863513"/>
              <a:ext cx="360" cy="360"/>
            </p14:xfrm>
          </p:contentPart>
        </mc:Choice>
        <mc:Fallback xmlns="">
          <p:pic>
            <p:nvPicPr>
              <p:cNvPr id="483" name="Ink 482">
                <a:extLst>
                  <a:ext uri="{FF2B5EF4-FFF2-40B4-BE49-F238E27FC236}">
                    <a16:creationId xmlns:a16="http://schemas.microsoft.com/office/drawing/2014/main" id="{452352B6-E728-CDED-5A2A-5CD27AFC6F0D}"/>
                  </a:ext>
                </a:extLst>
              </p:cNvPr>
              <p:cNvPicPr/>
              <p:nvPr/>
            </p:nvPicPr>
            <p:blipFill>
              <a:blip r:embed="rId6"/>
              <a:stretch>
                <a:fillRect/>
              </a:stretch>
            </p:blipFill>
            <p:spPr>
              <a:xfrm>
                <a:off x="10012835" y="2683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484" name="Ink 483">
                <a:extLst>
                  <a:ext uri="{FF2B5EF4-FFF2-40B4-BE49-F238E27FC236}">
                    <a16:creationId xmlns:a16="http://schemas.microsoft.com/office/drawing/2014/main" id="{270D57BD-3B0B-E57A-8626-C86A8D25165E}"/>
                  </a:ext>
                </a:extLst>
              </p14:cNvPr>
              <p14:cNvContentPartPr/>
              <p14:nvPr/>
            </p14:nvContentPartPr>
            <p14:xfrm>
              <a:off x="9814475" y="2821033"/>
              <a:ext cx="360" cy="360"/>
            </p14:xfrm>
          </p:contentPart>
        </mc:Choice>
        <mc:Fallback xmlns="">
          <p:pic>
            <p:nvPicPr>
              <p:cNvPr id="484" name="Ink 483">
                <a:extLst>
                  <a:ext uri="{FF2B5EF4-FFF2-40B4-BE49-F238E27FC236}">
                    <a16:creationId xmlns:a16="http://schemas.microsoft.com/office/drawing/2014/main" id="{270D57BD-3B0B-E57A-8626-C86A8D25165E}"/>
                  </a:ext>
                </a:extLst>
              </p:cNvPr>
              <p:cNvPicPr/>
              <p:nvPr/>
            </p:nvPicPr>
            <p:blipFill>
              <a:blip r:embed="rId6"/>
              <a:stretch>
                <a:fillRect/>
              </a:stretch>
            </p:blipFill>
            <p:spPr>
              <a:xfrm>
                <a:off x="9724475" y="264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485" name="Ink 484">
                <a:extLst>
                  <a:ext uri="{FF2B5EF4-FFF2-40B4-BE49-F238E27FC236}">
                    <a16:creationId xmlns:a16="http://schemas.microsoft.com/office/drawing/2014/main" id="{32D98D8F-4F0D-39F5-10DA-BD619B893961}"/>
                  </a:ext>
                </a:extLst>
              </p14:cNvPr>
              <p14:cNvContentPartPr/>
              <p14:nvPr/>
            </p14:nvContentPartPr>
            <p14:xfrm>
              <a:off x="9817715" y="2821033"/>
              <a:ext cx="360" cy="360"/>
            </p14:xfrm>
          </p:contentPart>
        </mc:Choice>
        <mc:Fallback xmlns="">
          <p:pic>
            <p:nvPicPr>
              <p:cNvPr id="485" name="Ink 484">
                <a:extLst>
                  <a:ext uri="{FF2B5EF4-FFF2-40B4-BE49-F238E27FC236}">
                    <a16:creationId xmlns:a16="http://schemas.microsoft.com/office/drawing/2014/main" id="{32D98D8F-4F0D-39F5-10DA-BD619B893961}"/>
                  </a:ext>
                </a:extLst>
              </p:cNvPr>
              <p:cNvPicPr/>
              <p:nvPr/>
            </p:nvPicPr>
            <p:blipFill>
              <a:blip r:embed="rId6"/>
              <a:stretch>
                <a:fillRect/>
              </a:stretch>
            </p:blipFill>
            <p:spPr>
              <a:xfrm>
                <a:off x="9727715" y="264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486" name="Ink 485">
                <a:extLst>
                  <a:ext uri="{FF2B5EF4-FFF2-40B4-BE49-F238E27FC236}">
                    <a16:creationId xmlns:a16="http://schemas.microsoft.com/office/drawing/2014/main" id="{EEEFE62F-6BF5-1EB3-3530-33C869C58E7B}"/>
                  </a:ext>
                </a:extLst>
              </p14:cNvPr>
              <p14:cNvContentPartPr/>
              <p14:nvPr/>
            </p14:nvContentPartPr>
            <p14:xfrm>
              <a:off x="9815555" y="2821033"/>
              <a:ext cx="360" cy="360"/>
            </p14:xfrm>
          </p:contentPart>
        </mc:Choice>
        <mc:Fallback xmlns="">
          <p:pic>
            <p:nvPicPr>
              <p:cNvPr id="486" name="Ink 485">
                <a:extLst>
                  <a:ext uri="{FF2B5EF4-FFF2-40B4-BE49-F238E27FC236}">
                    <a16:creationId xmlns:a16="http://schemas.microsoft.com/office/drawing/2014/main" id="{EEEFE62F-6BF5-1EB3-3530-33C869C58E7B}"/>
                  </a:ext>
                </a:extLst>
              </p:cNvPr>
              <p:cNvPicPr/>
              <p:nvPr/>
            </p:nvPicPr>
            <p:blipFill>
              <a:blip r:embed="rId6"/>
              <a:stretch>
                <a:fillRect/>
              </a:stretch>
            </p:blipFill>
            <p:spPr>
              <a:xfrm>
                <a:off x="9725555" y="264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487" name="Ink 486">
                <a:extLst>
                  <a:ext uri="{FF2B5EF4-FFF2-40B4-BE49-F238E27FC236}">
                    <a16:creationId xmlns:a16="http://schemas.microsoft.com/office/drawing/2014/main" id="{9B8F643C-2E3A-7E7D-C0C6-6A50396F0D21}"/>
                  </a:ext>
                </a:extLst>
              </p14:cNvPr>
              <p14:cNvContentPartPr/>
              <p14:nvPr/>
            </p14:nvContentPartPr>
            <p14:xfrm>
              <a:off x="6054995" y="2458153"/>
              <a:ext cx="56520" cy="3240"/>
            </p14:xfrm>
          </p:contentPart>
        </mc:Choice>
        <mc:Fallback xmlns="">
          <p:pic>
            <p:nvPicPr>
              <p:cNvPr id="487" name="Ink 486">
                <a:extLst>
                  <a:ext uri="{FF2B5EF4-FFF2-40B4-BE49-F238E27FC236}">
                    <a16:creationId xmlns:a16="http://schemas.microsoft.com/office/drawing/2014/main" id="{9B8F643C-2E3A-7E7D-C0C6-6A50396F0D21}"/>
                  </a:ext>
                </a:extLst>
              </p:cNvPr>
              <p:cNvPicPr/>
              <p:nvPr/>
            </p:nvPicPr>
            <p:blipFill>
              <a:blip r:embed="rId553"/>
              <a:stretch>
                <a:fillRect/>
              </a:stretch>
            </p:blipFill>
            <p:spPr>
              <a:xfrm>
                <a:off x="5964995" y="2278153"/>
                <a:ext cx="2361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488" name="Ink 487">
                <a:extLst>
                  <a:ext uri="{FF2B5EF4-FFF2-40B4-BE49-F238E27FC236}">
                    <a16:creationId xmlns:a16="http://schemas.microsoft.com/office/drawing/2014/main" id="{608F61CB-4899-130E-C795-66AB995F6375}"/>
                  </a:ext>
                </a:extLst>
              </p14:cNvPr>
              <p14:cNvContentPartPr/>
              <p14:nvPr/>
            </p14:nvContentPartPr>
            <p14:xfrm>
              <a:off x="5950955" y="2458513"/>
              <a:ext cx="360" cy="360"/>
            </p14:xfrm>
          </p:contentPart>
        </mc:Choice>
        <mc:Fallback xmlns="">
          <p:pic>
            <p:nvPicPr>
              <p:cNvPr id="488" name="Ink 487">
                <a:extLst>
                  <a:ext uri="{FF2B5EF4-FFF2-40B4-BE49-F238E27FC236}">
                    <a16:creationId xmlns:a16="http://schemas.microsoft.com/office/drawing/2014/main" id="{608F61CB-4899-130E-C795-66AB995F6375}"/>
                  </a:ext>
                </a:extLst>
              </p:cNvPr>
              <p:cNvPicPr/>
              <p:nvPr/>
            </p:nvPicPr>
            <p:blipFill>
              <a:blip r:embed="rId6"/>
              <a:stretch>
                <a:fillRect/>
              </a:stretch>
            </p:blipFill>
            <p:spPr>
              <a:xfrm>
                <a:off x="5860955" y="227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489" name="Ink 488">
                <a:extLst>
                  <a:ext uri="{FF2B5EF4-FFF2-40B4-BE49-F238E27FC236}">
                    <a16:creationId xmlns:a16="http://schemas.microsoft.com/office/drawing/2014/main" id="{A2C04804-7CFB-4AF7-2279-83FEA46099C5}"/>
                  </a:ext>
                </a:extLst>
              </p14:cNvPr>
              <p14:cNvContentPartPr/>
              <p14:nvPr/>
            </p14:nvContentPartPr>
            <p14:xfrm>
              <a:off x="5839715" y="2463193"/>
              <a:ext cx="88920" cy="7560"/>
            </p14:xfrm>
          </p:contentPart>
        </mc:Choice>
        <mc:Fallback xmlns="">
          <p:pic>
            <p:nvPicPr>
              <p:cNvPr id="489" name="Ink 488">
                <a:extLst>
                  <a:ext uri="{FF2B5EF4-FFF2-40B4-BE49-F238E27FC236}">
                    <a16:creationId xmlns:a16="http://schemas.microsoft.com/office/drawing/2014/main" id="{A2C04804-7CFB-4AF7-2279-83FEA46099C5}"/>
                  </a:ext>
                </a:extLst>
              </p:cNvPr>
              <p:cNvPicPr/>
              <p:nvPr/>
            </p:nvPicPr>
            <p:blipFill>
              <a:blip r:embed="rId556"/>
              <a:stretch>
                <a:fillRect/>
              </a:stretch>
            </p:blipFill>
            <p:spPr>
              <a:xfrm>
                <a:off x="5749715" y="2283193"/>
                <a:ext cx="2685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490" name="Ink 489">
                <a:extLst>
                  <a:ext uri="{FF2B5EF4-FFF2-40B4-BE49-F238E27FC236}">
                    <a16:creationId xmlns:a16="http://schemas.microsoft.com/office/drawing/2014/main" id="{E73749A2-14FE-8EA9-9E59-2CBEA5E036B0}"/>
                  </a:ext>
                </a:extLst>
              </p14:cNvPr>
              <p14:cNvContentPartPr/>
              <p14:nvPr/>
            </p14:nvContentPartPr>
            <p14:xfrm>
              <a:off x="5790035" y="2464273"/>
              <a:ext cx="360" cy="360"/>
            </p14:xfrm>
          </p:contentPart>
        </mc:Choice>
        <mc:Fallback xmlns="">
          <p:pic>
            <p:nvPicPr>
              <p:cNvPr id="490" name="Ink 489">
                <a:extLst>
                  <a:ext uri="{FF2B5EF4-FFF2-40B4-BE49-F238E27FC236}">
                    <a16:creationId xmlns:a16="http://schemas.microsoft.com/office/drawing/2014/main" id="{E73749A2-14FE-8EA9-9E59-2CBEA5E036B0}"/>
                  </a:ext>
                </a:extLst>
              </p:cNvPr>
              <p:cNvPicPr/>
              <p:nvPr/>
            </p:nvPicPr>
            <p:blipFill>
              <a:blip r:embed="rId6"/>
              <a:stretch>
                <a:fillRect/>
              </a:stretch>
            </p:blipFill>
            <p:spPr>
              <a:xfrm>
                <a:off x="5700035" y="228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491" name="Ink 490">
                <a:extLst>
                  <a:ext uri="{FF2B5EF4-FFF2-40B4-BE49-F238E27FC236}">
                    <a16:creationId xmlns:a16="http://schemas.microsoft.com/office/drawing/2014/main" id="{B298B2EC-3BFA-5E1E-6094-F2367A678124}"/>
                  </a:ext>
                </a:extLst>
              </p14:cNvPr>
              <p14:cNvContentPartPr/>
              <p14:nvPr/>
            </p14:nvContentPartPr>
            <p14:xfrm>
              <a:off x="5689955" y="2451313"/>
              <a:ext cx="360" cy="360"/>
            </p14:xfrm>
          </p:contentPart>
        </mc:Choice>
        <mc:Fallback xmlns="">
          <p:pic>
            <p:nvPicPr>
              <p:cNvPr id="491" name="Ink 490">
                <a:extLst>
                  <a:ext uri="{FF2B5EF4-FFF2-40B4-BE49-F238E27FC236}">
                    <a16:creationId xmlns:a16="http://schemas.microsoft.com/office/drawing/2014/main" id="{B298B2EC-3BFA-5E1E-6094-F2367A678124}"/>
                  </a:ext>
                </a:extLst>
              </p:cNvPr>
              <p:cNvPicPr/>
              <p:nvPr/>
            </p:nvPicPr>
            <p:blipFill>
              <a:blip r:embed="rId6"/>
              <a:stretch>
                <a:fillRect/>
              </a:stretch>
            </p:blipFill>
            <p:spPr>
              <a:xfrm>
                <a:off x="5599955" y="227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492" name="Ink 491">
                <a:extLst>
                  <a:ext uri="{FF2B5EF4-FFF2-40B4-BE49-F238E27FC236}">
                    <a16:creationId xmlns:a16="http://schemas.microsoft.com/office/drawing/2014/main" id="{3F0D0978-DD7C-039C-0FBF-2BBF3588E3EF}"/>
                  </a:ext>
                </a:extLst>
              </p14:cNvPr>
              <p14:cNvContentPartPr/>
              <p14:nvPr/>
            </p14:nvContentPartPr>
            <p14:xfrm>
              <a:off x="5624795" y="2382193"/>
              <a:ext cx="38880" cy="39240"/>
            </p14:xfrm>
          </p:contentPart>
        </mc:Choice>
        <mc:Fallback xmlns="">
          <p:pic>
            <p:nvPicPr>
              <p:cNvPr id="492" name="Ink 491">
                <a:extLst>
                  <a:ext uri="{FF2B5EF4-FFF2-40B4-BE49-F238E27FC236}">
                    <a16:creationId xmlns:a16="http://schemas.microsoft.com/office/drawing/2014/main" id="{3F0D0978-DD7C-039C-0FBF-2BBF3588E3EF}"/>
                  </a:ext>
                </a:extLst>
              </p:cNvPr>
              <p:cNvPicPr/>
              <p:nvPr/>
            </p:nvPicPr>
            <p:blipFill>
              <a:blip r:embed="rId560"/>
              <a:stretch>
                <a:fillRect/>
              </a:stretch>
            </p:blipFill>
            <p:spPr>
              <a:xfrm>
                <a:off x="5534795" y="2202193"/>
                <a:ext cx="21852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493" name="Ink 492">
                <a:extLst>
                  <a:ext uri="{FF2B5EF4-FFF2-40B4-BE49-F238E27FC236}">
                    <a16:creationId xmlns:a16="http://schemas.microsoft.com/office/drawing/2014/main" id="{4E831483-4762-10BA-A4CB-C5DB3E4D9200}"/>
                  </a:ext>
                </a:extLst>
              </p14:cNvPr>
              <p14:cNvContentPartPr/>
              <p14:nvPr/>
            </p14:nvContentPartPr>
            <p14:xfrm>
              <a:off x="5438675" y="2239993"/>
              <a:ext cx="32760" cy="19080"/>
            </p14:xfrm>
          </p:contentPart>
        </mc:Choice>
        <mc:Fallback xmlns="">
          <p:pic>
            <p:nvPicPr>
              <p:cNvPr id="493" name="Ink 492">
                <a:extLst>
                  <a:ext uri="{FF2B5EF4-FFF2-40B4-BE49-F238E27FC236}">
                    <a16:creationId xmlns:a16="http://schemas.microsoft.com/office/drawing/2014/main" id="{4E831483-4762-10BA-A4CB-C5DB3E4D9200}"/>
                  </a:ext>
                </a:extLst>
              </p:cNvPr>
              <p:cNvPicPr/>
              <p:nvPr/>
            </p:nvPicPr>
            <p:blipFill>
              <a:blip r:embed="rId562"/>
              <a:stretch>
                <a:fillRect/>
              </a:stretch>
            </p:blipFill>
            <p:spPr>
              <a:xfrm>
                <a:off x="5349653" y="2059993"/>
                <a:ext cx="210447"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494" name="Ink 493">
                <a:extLst>
                  <a:ext uri="{FF2B5EF4-FFF2-40B4-BE49-F238E27FC236}">
                    <a16:creationId xmlns:a16="http://schemas.microsoft.com/office/drawing/2014/main" id="{5A84D357-79E8-DA66-6B60-5612C71D5067}"/>
                  </a:ext>
                </a:extLst>
              </p14:cNvPr>
              <p14:cNvContentPartPr/>
              <p14:nvPr/>
            </p14:nvContentPartPr>
            <p14:xfrm>
              <a:off x="5331755" y="2195353"/>
              <a:ext cx="360" cy="360"/>
            </p14:xfrm>
          </p:contentPart>
        </mc:Choice>
        <mc:Fallback xmlns="">
          <p:pic>
            <p:nvPicPr>
              <p:cNvPr id="494" name="Ink 493">
                <a:extLst>
                  <a:ext uri="{FF2B5EF4-FFF2-40B4-BE49-F238E27FC236}">
                    <a16:creationId xmlns:a16="http://schemas.microsoft.com/office/drawing/2014/main" id="{5A84D357-79E8-DA66-6B60-5612C71D5067}"/>
                  </a:ext>
                </a:extLst>
              </p:cNvPr>
              <p:cNvPicPr/>
              <p:nvPr/>
            </p:nvPicPr>
            <p:blipFill>
              <a:blip r:embed="rId6"/>
              <a:stretch>
                <a:fillRect/>
              </a:stretch>
            </p:blipFill>
            <p:spPr>
              <a:xfrm>
                <a:off x="5241755" y="201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495" name="Ink 494">
                <a:extLst>
                  <a:ext uri="{FF2B5EF4-FFF2-40B4-BE49-F238E27FC236}">
                    <a16:creationId xmlns:a16="http://schemas.microsoft.com/office/drawing/2014/main" id="{33FEA25D-C248-652C-9F04-7A20343E2C3D}"/>
                  </a:ext>
                </a:extLst>
              </p14:cNvPr>
              <p14:cNvContentPartPr/>
              <p14:nvPr/>
            </p14:nvContentPartPr>
            <p14:xfrm>
              <a:off x="5192435" y="2159713"/>
              <a:ext cx="58680" cy="8280"/>
            </p14:xfrm>
          </p:contentPart>
        </mc:Choice>
        <mc:Fallback xmlns="">
          <p:pic>
            <p:nvPicPr>
              <p:cNvPr id="495" name="Ink 494">
                <a:extLst>
                  <a:ext uri="{FF2B5EF4-FFF2-40B4-BE49-F238E27FC236}">
                    <a16:creationId xmlns:a16="http://schemas.microsoft.com/office/drawing/2014/main" id="{33FEA25D-C248-652C-9F04-7A20343E2C3D}"/>
                  </a:ext>
                </a:extLst>
              </p:cNvPr>
              <p:cNvPicPr/>
              <p:nvPr/>
            </p:nvPicPr>
            <p:blipFill>
              <a:blip r:embed="rId565"/>
              <a:stretch>
                <a:fillRect/>
              </a:stretch>
            </p:blipFill>
            <p:spPr>
              <a:xfrm>
                <a:off x="5102435" y="1979713"/>
                <a:ext cx="23832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496" name="Ink 495">
                <a:extLst>
                  <a:ext uri="{FF2B5EF4-FFF2-40B4-BE49-F238E27FC236}">
                    <a16:creationId xmlns:a16="http://schemas.microsoft.com/office/drawing/2014/main" id="{02DA2E1F-884D-9940-D22F-45F864A7BA37}"/>
                  </a:ext>
                </a:extLst>
              </p14:cNvPr>
              <p14:cNvContentPartPr/>
              <p14:nvPr/>
            </p14:nvContentPartPr>
            <p14:xfrm>
              <a:off x="5157515" y="2170873"/>
              <a:ext cx="360" cy="360"/>
            </p14:xfrm>
          </p:contentPart>
        </mc:Choice>
        <mc:Fallback xmlns="">
          <p:pic>
            <p:nvPicPr>
              <p:cNvPr id="496" name="Ink 495">
                <a:extLst>
                  <a:ext uri="{FF2B5EF4-FFF2-40B4-BE49-F238E27FC236}">
                    <a16:creationId xmlns:a16="http://schemas.microsoft.com/office/drawing/2014/main" id="{02DA2E1F-884D-9940-D22F-45F864A7BA37}"/>
                  </a:ext>
                </a:extLst>
              </p:cNvPr>
              <p:cNvPicPr/>
              <p:nvPr/>
            </p:nvPicPr>
            <p:blipFill>
              <a:blip r:embed="rId6"/>
              <a:stretch>
                <a:fillRect/>
              </a:stretch>
            </p:blipFill>
            <p:spPr>
              <a:xfrm>
                <a:off x="5067515" y="1990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497" name="Ink 496">
                <a:extLst>
                  <a:ext uri="{FF2B5EF4-FFF2-40B4-BE49-F238E27FC236}">
                    <a16:creationId xmlns:a16="http://schemas.microsoft.com/office/drawing/2014/main" id="{C9B64218-EE67-F65F-E787-6A377AFA679D}"/>
                  </a:ext>
                </a:extLst>
              </p14:cNvPr>
              <p14:cNvContentPartPr/>
              <p14:nvPr/>
            </p14:nvContentPartPr>
            <p14:xfrm>
              <a:off x="5098475" y="2209753"/>
              <a:ext cx="360" cy="360"/>
            </p14:xfrm>
          </p:contentPart>
        </mc:Choice>
        <mc:Fallback xmlns="">
          <p:pic>
            <p:nvPicPr>
              <p:cNvPr id="497" name="Ink 496">
                <a:extLst>
                  <a:ext uri="{FF2B5EF4-FFF2-40B4-BE49-F238E27FC236}">
                    <a16:creationId xmlns:a16="http://schemas.microsoft.com/office/drawing/2014/main" id="{C9B64218-EE67-F65F-E787-6A377AFA679D}"/>
                  </a:ext>
                </a:extLst>
              </p:cNvPr>
              <p:cNvPicPr/>
              <p:nvPr/>
            </p:nvPicPr>
            <p:blipFill>
              <a:blip r:embed="rId6"/>
              <a:stretch>
                <a:fillRect/>
              </a:stretch>
            </p:blipFill>
            <p:spPr>
              <a:xfrm>
                <a:off x="5008475" y="202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498" name="Ink 497">
                <a:extLst>
                  <a:ext uri="{FF2B5EF4-FFF2-40B4-BE49-F238E27FC236}">
                    <a16:creationId xmlns:a16="http://schemas.microsoft.com/office/drawing/2014/main" id="{F751593E-F5B3-77DA-0C00-2C8ACA1A58BC}"/>
                  </a:ext>
                </a:extLst>
              </p14:cNvPr>
              <p14:cNvContentPartPr/>
              <p14:nvPr/>
            </p14:nvContentPartPr>
            <p14:xfrm>
              <a:off x="5102075" y="2225593"/>
              <a:ext cx="360" cy="360"/>
            </p14:xfrm>
          </p:contentPart>
        </mc:Choice>
        <mc:Fallback xmlns="">
          <p:pic>
            <p:nvPicPr>
              <p:cNvPr id="498" name="Ink 497">
                <a:extLst>
                  <a:ext uri="{FF2B5EF4-FFF2-40B4-BE49-F238E27FC236}">
                    <a16:creationId xmlns:a16="http://schemas.microsoft.com/office/drawing/2014/main" id="{F751593E-F5B3-77DA-0C00-2C8ACA1A58BC}"/>
                  </a:ext>
                </a:extLst>
              </p:cNvPr>
              <p:cNvPicPr/>
              <p:nvPr/>
            </p:nvPicPr>
            <p:blipFill>
              <a:blip r:embed="rId6"/>
              <a:stretch>
                <a:fillRect/>
              </a:stretch>
            </p:blipFill>
            <p:spPr>
              <a:xfrm>
                <a:off x="5012075" y="204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499" name="Ink 498">
                <a:extLst>
                  <a:ext uri="{FF2B5EF4-FFF2-40B4-BE49-F238E27FC236}">
                    <a16:creationId xmlns:a16="http://schemas.microsoft.com/office/drawing/2014/main" id="{CEA6D742-7983-2052-46BB-83822266D448}"/>
                  </a:ext>
                </a:extLst>
              </p14:cNvPr>
              <p14:cNvContentPartPr/>
              <p14:nvPr/>
            </p14:nvContentPartPr>
            <p14:xfrm>
              <a:off x="5062115" y="2287873"/>
              <a:ext cx="360" cy="360"/>
            </p14:xfrm>
          </p:contentPart>
        </mc:Choice>
        <mc:Fallback xmlns="">
          <p:pic>
            <p:nvPicPr>
              <p:cNvPr id="499" name="Ink 498">
                <a:extLst>
                  <a:ext uri="{FF2B5EF4-FFF2-40B4-BE49-F238E27FC236}">
                    <a16:creationId xmlns:a16="http://schemas.microsoft.com/office/drawing/2014/main" id="{CEA6D742-7983-2052-46BB-83822266D448}"/>
                  </a:ext>
                </a:extLst>
              </p:cNvPr>
              <p:cNvPicPr/>
              <p:nvPr/>
            </p:nvPicPr>
            <p:blipFill>
              <a:blip r:embed="rId6"/>
              <a:stretch>
                <a:fillRect/>
              </a:stretch>
            </p:blipFill>
            <p:spPr>
              <a:xfrm>
                <a:off x="4972115" y="2107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500" name="Ink 499">
                <a:extLst>
                  <a:ext uri="{FF2B5EF4-FFF2-40B4-BE49-F238E27FC236}">
                    <a16:creationId xmlns:a16="http://schemas.microsoft.com/office/drawing/2014/main" id="{FB8799CA-0456-6C86-8521-6209EA802963}"/>
                  </a:ext>
                </a:extLst>
              </p14:cNvPr>
              <p14:cNvContentPartPr/>
              <p14:nvPr/>
            </p14:nvContentPartPr>
            <p14:xfrm>
              <a:off x="5454875" y="2303713"/>
              <a:ext cx="157680" cy="1440"/>
            </p14:xfrm>
          </p:contentPart>
        </mc:Choice>
        <mc:Fallback xmlns="">
          <p:pic>
            <p:nvPicPr>
              <p:cNvPr id="500" name="Ink 499">
                <a:extLst>
                  <a:ext uri="{FF2B5EF4-FFF2-40B4-BE49-F238E27FC236}">
                    <a16:creationId xmlns:a16="http://schemas.microsoft.com/office/drawing/2014/main" id="{FB8799CA-0456-6C86-8521-6209EA802963}"/>
                  </a:ext>
                </a:extLst>
              </p:cNvPr>
              <p:cNvPicPr/>
              <p:nvPr/>
            </p:nvPicPr>
            <p:blipFill>
              <a:blip r:embed="rId571"/>
              <a:stretch>
                <a:fillRect/>
              </a:stretch>
            </p:blipFill>
            <p:spPr>
              <a:xfrm>
                <a:off x="5364669" y="2123713"/>
                <a:ext cx="337731"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501" name="Ink 500">
                <a:extLst>
                  <a:ext uri="{FF2B5EF4-FFF2-40B4-BE49-F238E27FC236}">
                    <a16:creationId xmlns:a16="http://schemas.microsoft.com/office/drawing/2014/main" id="{3C026B6E-AC31-4A3A-756F-3BEE98C68465}"/>
                  </a:ext>
                </a:extLst>
              </p14:cNvPr>
              <p14:cNvContentPartPr/>
              <p14:nvPr/>
            </p14:nvContentPartPr>
            <p14:xfrm>
              <a:off x="5862755" y="2334673"/>
              <a:ext cx="360" cy="360"/>
            </p14:xfrm>
          </p:contentPart>
        </mc:Choice>
        <mc:Fallback xmlns="">
          <p:pic>
            <p:nvPicPr>
              <p:cNvPr id="501" name="Ink 500">
                <a:extLst>
                  <a:ext uri="{FF2B5EF4-FFF2-40B4-BE49-F238E27FC236}">
                    <a16:creationId xmlns:a16="http://schemas.microsoft.com/office/drawing/2014/main" id="{3C026B6E-AC31-4A3A-756F-3BEE98C68465}"/>
                  </a:ext>
                </a:extLst>
              </p:cNvPr>
              <p:cNvPicPr/>
              <p:nvPr/>
            </p:nvPicPr>
            <p:blipFill>
              <a:blip r:embed="rId6"/>
              <a:stretch>
                <a:fillRect/>
              </a:stretch>
            </p:blipFill>
            <p:spPr>
              <a:xfrm>
                <a:off x="5772755" y="2154673"/>
                <a:ext cx="180000" cy="360000"/>
              </a:xfrm>
              <a:prstGeom prst="rect">
                <a:avLst/>
              </a:prstGeom>
            </p:spPr>
          </p:pic>
        </mc:Fallback>
      </mc:AlternateContent>
      <p:sp>
        <p:nvSpPr>
          <p:cNvPr id="503" name="Oval 502">
            <a:extLst>
              <a:ext uri="{FF2B5EF4-FFF2-40B4-BE49-F238E27FC236}">
                <a16:creationId xmlns:a16="http://schemas.microsoft.com/office/drawing/2014/main" id="{4229DE24-8EE6-58A9-7B16-EAAD019C71D8}"/>
              </a:ext>
            </a:extLst>
          </p:cNvPr>
          <p:cNvSpPr/>
          <p:nvPr/>
        </p:nvSpPr>
        <p:spPr>
          <a:xfrm>
            <a:off x="3249514" y="2118673"/>
            <a:ext cx="1622301" cy="1606823"/>
          </a:xfrm>
          <a:prstGeom prst="ellipse">
            <a:avLst/>
          </a:prstGeom>
          <a:solidFill>
            <a:schemeClr val="accent1">
              <a:lumMod val="20000"/>
              <a:lumOff val="80000"/>
              <a:alpha val="33202"/>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4" name="Oval 503">
            <a:extLst>
              <a:ext uri="{FF2B5EF4-FFF2-40B4-BE49-F238E27FC236}">
                <a16:creationId xmlns:a16="http://schemas.microsoft.com/office/drawing/2014/main" id="{C3A0FB7F-64AC-288C-5F6E-F88235F4EE90}"/>
              </a:ext>
            </a:extLst>
          </p:cNvPr>
          <p:cNvSpPr/>
          <p:nvPr/>
        </p:nvSpPr>
        <p:spPr>
          <a:xfrm>
            <a:off x="2615954" y="3204401"/>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5" name="Oval 504">
            <a:extLst>
              <a:ext uri="{FF2B5EF4-FFF2-40B4-BE49-F238E27FC236}">
                <a16:creationId xmlns:a16="http://schemas.microsoft.com/office/drawing/2014/main" id="{ED1DD770-1CC9-F4C2-37F3-8E7749098209}"/>
              </a:ext>
            </a:extLst>
          </p:cNvPr>
          <p:cNvSpPr/>
          <p:nvPr/>
        </p:nvSpPr>
        <p:spPr>
          <a:xfrm>
            <a:off x="4093822" y="2404470"/>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6" name="Oval 505">
            <a:extLst>
              <a:ext uri="{FF2B5EF4-FFF2-40B4-BE49-F238E27FC236}">
                <a16:creationId xmlns:a16="http://schemas.microsoft.com/office/drawing/2014/main" id="{F548ADD4-065C-FC59-F407-07044AE8D8BA}"/>
              </a:ext>
            </a:extLst>
          </p:cNvPr>
          <p:cNvSpPr/>
          <p:nvPr/>
        </p:nvSpPr>
        <p:spPr>
          <a:xfrm>
            <a:off x="4419969" y="3129058"/>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7" name="Oval 506">
            <a:extLst>
              <a:ext uri="{FF2B5EF4-FFF2-40B4-BE49-F238E27FC236}">
                <a16:creationId xmlns:a16="http://schemas.microsoft.com/office/drawing/2014/main" id="{F088AF35-FE24-7018-B845-25367102CF74}"/>
              </a:ext>
            </a:extLst>
          </p:cNvPr>
          <p:cNvSpPr/>
          <p:nvPr/>
        </p:nvSpPr>
        <p:spPr>
          <a:xfrm>
            <a:off x="4479585" y="4817433"/>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8" name="Oval 507">
            <a:extLst>
              <a:ext uri="{FF2B5EF4-FFF2-40B4-BE49-F238E27FC236}">
                <a16:creationId xmlns:a16="http://schemas.microsoft.com/office/drawing/2014/main" id="{B56AC3A2-0E8E-E70F-6110-F9265D72C91D}"/>
              </a:ext>
            </a:extLst>
          </p:cNvPr>
          <p:cNvSpPr/>
          <p:nvPr/>
        </p:nvSpPr>
        <p:spPr>
          <a:xfrm>
            <a:off x="8093315" y="208373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9" name="Oval 508">
            <a:extLst>
              <a:ext uri="{FF2B5EF4-FFF2-40B4-BE49-F238E27FC236}">
                <a16:creationId xmlns:a16="http://schemas.microsoft.com/office/drawing/2014/main" id="{39FB0C66-5C5A-C43E-B6A7-53755A72E505}"/>
              </a:ext>
            </a:extLst>
          </p:cNvPr>
          <p:cNvSpPr/>
          <p:nvPr/>
        </p:nvSpPr>
        <p:spPr>
          <a:xfrm>
            <a:off x="10000257" y="188497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0" name="Oval 509">
            <a:extLst>
              <a:ext uri="{FF2B5EF4-FFF2-40B4-BE49-F238E27FC236}">
                <a16:creationId xmlns:a16="http://schemas.microsoft.com/office/drawing/2014/main" id="{DBC9D966-0C5F-0607-2C1F-A518427BF994}"/>
              </a:ext>
            </a:extLst>
          </p:cNvPr>
          <p:cNvSpPr/>
          <p:nvPr/>
        </p:nvSpPr>
        <p:spPr>
          <a:xfrm>
            <a:off x="9551124" y="267088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1" name="Oval 510">
            <a:extLst>
              <a:ext uri="{FF2B5EF4-FFF2-40B4-BE49-F238E27FC236}">
                <a16:creationId xmlns:a16="http://schemas.microsoft.com/office/drawing/2014/main" id="{A7796667-E760-7164-AB28-84C5F5120128}"/>
              </a:ext>
            </a:extLst>
          </p:cNvPr>
          <p:cNvSpPr/>
          <p:nvPr/>
        </p:nvSpPr>
        <p:spPr>
          <a:xfrm>
            <a:off x="10442529" y="353056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2" name="Oval 511">
            <a:extLst>
              <a:ext uri="{FF2B5EF4-FFF2-40B4-BE49-F238E27FC236}">
                <a16:creationId xmlns:a16="http://schemas.microsoft.com/office/drawing/2014/main" id="{F83246EE-0873-F4A2-AA5C-1367E5435CCE}"/>
              </a:ext>
            </a:extLst>
          </p:cNvPr>
          <p:cNvSpPr/>
          <p:nvPr/>
        </p:nvSpPr>
        <p:spPr>
          <a:xfrm>
            <a:off x="10001414" y="4919008"/>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3" name="Oval 512">
            <a:extLst>
              <a:ext uri="{FF2B5EF4-FFF2-40B4-BE49-F238E27FC236}">
                <a16:creationId xmlns:a16="http://schemas.microsoft.com/office/drawing/2014/main" id="{2656871F-875F-6E83-9AFF-242152243BB6}"/>
              </a:ext>
            </a:extLst>
          </p:cNvPr>
          <p:cNvSpPr/>
          <p:nvPr/>
        </p:nvSpPr>
        <p:spPr>
          <a:xfrm>
            <a:off x="7730955" y="2806994"/>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4" name="Oval 513">
            <a:extLst>
              <a:ext uri="{FF2B5EF4-FFF2-40B4-BE49-F238E27FC236}">
                <a16:creationId xmlns:a16="http://schemas.microsoft.com/office/drawing/2014/main" id="{42F6A46A-5D48-03A4-31DC-88E596CF6F6D}"/>
              </a:ext>
            </a:extLst>
          </p:cNvPr>
          <p:cNvSpPr/>
          <p:nvPr/>
        </p:nvSpPr>
        <p:spPr>
          <a:xfrm>
            <a:off x="7177735" y="3759553"/>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5" name="Oval 514">
            <a:extLst>
              <a:ext uri="{FF2B5EF4-FFF2-40B4-BE49-F238E27FC236}">
                <a16:creationId xmlns:a16="http://schemas.microsoft.com/office/drawing/2014/main" id="{91FE4BBB-6951-C7FD-14FC-82DB78CDAC59}"/>
              </a:ext>
            </a:extLst>
          </p:cNvPr>
          <p:cNvSpPr/>
          <p:nvPr/>
        </p:nvSpPr>
        <p:spPr>
          <a:xfrm>
            <a:off x="6727835" y="4458132"/>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6" name="Oval 515">
            <a:extLst>
              <a:ext uri="{FF2B5EF4-FFF2-40B4-BE49-F238E27FC236}">
                <a16:creationId xmlns:a16="http://schemas.microsoft.com/office/drawing/2014/main" id="{77D33550-6CA4-0795-C59F-69458AD33C16}"/>
              </a:ext>
            </a:extLst>
          </p:cNvPr>
          <p:cNvSpPr/>
          <p:nvPr/>
        </p:nvSpPr>
        <p:spPr>
          <a:xfrm>
            <a:off x="8853995" y="3699253"/>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7" name="Oval 516">
            <a:extLst>
              <a:ext uri="{FF2B5EF4-FFF2-40B4-BE49-F238E27FC236}">
                <a16:creationId xmlns:a16="http://schemas.microsoft.com/office/drawing/2014/main" id="{1121ACE0-532A-DE68-CAE5-8F77EA652845}"/>
              </a:ext>
            </a:extLst>
          </p:cNvPr>
          <p:cNvSpPr/>
          <p:nvPr/>
        </p:nvSpPr>
        <p:spPr>
          <a:xfrm>
            <a:off x="8288682" y="4518993"/>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8" name="Oval 517">
            <a:extLst>
              <a:ext uri="{FF2B5EF4-FFF2-40B4-BE49-F238E27FC236}">
                <a16:creationId xmlns:a16="http://schemas.microsoft.com/office/drawing/2014/main" id="{12C08134-8E47-F10D-8A45-CB6DBE9870A6}"/>
              </a:ext>
            </a:extLst>
          </p:cNvPr>
          <p:cNvSpPr/>
          <p:nvPr/>
        </p:nvSpPr>
        <p:spPr>
          <a:xfrm>
            <a:off x="8358945" y="536487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9" name="Oval 518">
            <a:extLst>
              <a:ext uri="{FF2B5EF4-FFF2-40B4-BE49-F238E27FC236}">
                <a16:creationId xmlns:a16="http://schemas.microsoft.com/office/drawing/2014/main" id="{9E168D71-5B02-CE41-1876-E27860CD5321}"/>
              </a:ext>
            </a:extLst>
          </p:cNvPr>
          <p:cNvSpPr/>
          <p:nvPr/>
        </p:nvSpPr>
        <p:spPr>
          <a:xfrm>
            <a:off x="6100305" y="538191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0" name="TextBox 519">
            <a:extLst>
              <a:ext uri="{FF2B5EF4-FFF2-40B4-BE49-F238E27FC236}">
                <a16:creationId xmlns:a16="http://schemas.microsoft.com/office/drawing/2014/main" id="{317DBAA2-7D40-1FDD-7691-3613FC7405EA}"/>
              </a:ext>
            </a:extLst>
          </p:cNvPr>
          <p:cNvSpPr txBox="1"/>
          <p:nvPr/>
        </p:nvSpPr>
        <p:spPr>
          <a:xfrm>
            <a:off x="2360377" y="125640"/>
            <a:ext cx="7777918" cy="461665"/>
          </a:xfrm>
          <a:prstGeom prst="rect">
            <a:avLst/>
          </a:prstGeom>
          <a:noFill/>
        </p:spPr>
        <p:txBody>
          <a:bodyPr wrap="square" rtlCol="0">
            <a:spAutoFit/>
          </a:bodyPr>
          <a:lstStyle/>
          <a:p>
            <a:pPr algn="ctr"/>
            <a:r>
              <a:rPr lang="en-GB" sz="2400" b="1" i="0" u="none" strike="noStrike" dirty="0">
                <a:effectLst/>
                <a:latin typeface="Helvetica Neue" panose="02000503000000020004" pitchFamily="2" charset="0"/>
              </a:rPr>
              <a:t>GWR with fixed spatial kernel (or bandwidth)</a:t>
            </a:r>
            <a:endParaRPr lang="en-GB" sz="2400" b="1" dirty="0"/>
          </a:p>
        </p:txBody>
      </p:sp>
      <p:sp>
        <p:nvSpPr>
          <p:cNvPr id="522" name="Slide Number Placeholder 3">
            <a:extLst>
              <a:ext uri="{FF2B5EF4-FFF2-40B4-BE49-F238E27FC236}">
                <a16:creationId xmlns:a16="http://schemas.microsoft.com/office/drawing/2014/main" id="{58ECCFD2-2866-21AF-D512-5AA2A572690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 name="Picture 1">
            <a:extLst>
              <a:ext uri="{FF2B5EF4-FFF2-40B4-BE49-F238E27FC236}">
                <a16:creationId xmlns:a16="http://schemas.microsoft.com/office/drawing/2014/main" id="{6FD08523-D3C4-B1E9-F04C-2D0B3A751C9A}"/>
              </a:ext>
            </a:extLst>
          </p:cNvPr>
          <p:cNvPicPr>
            <a:picLocks noChangeAspect="1"/>
          </p:cNvPicPr>
          <p:nvPr/>
        </p:nvPicPr>
        <p:blipFill rotWithShape="1">
          <a:blip r:embed="rId2"/>
          <a:srcRect l="20867" t="4329" r="61226" b="50925"/>
          <a:stretch/>
        </p:blipFill>
        <p:spPr>
          <a:xfrm>
            <a:off x="7074594" y="2980770"/>
            <a:ext cx="1918581" cy="2197875"/>
          </a:xfrm>
          <a:prstGeom prst="rect">
            <a:avLst/>
          </a:prstGeom>
        </p:spPr>
      </p:pic>
      <p:sp>
        <p:nvSpPr>
          <p:cNvPr id="76" name="Oval 75">
            <a:extLst>
              <a:ext uri="{FF2B5EF4-FFF2-40B4-BE49-F238E27FC236}">
                <a16:creationId xmlns:a16="http://schemas.microsoft.com/office/drawing/2014/main" id="{9AE8A44B-D31F-F2AD-B7DD-D2294CE224EF}"/>
              </a:ext>
            </a:extLst>
          </p:cNvPr>
          <p:cNvSpPr/>
          <p:nvPr/>
        </p:nvSpPr>
        <p:spPr>
          <a:xfrm>
            <a:off x="7393038" y="4027377"/>
            <a:ext cx="1622301" cy="1606823"/>
          </a:xfrm>
          <a:prstGeom prst="ellipse">
            <a:avLst/>
          </a:prstGeom>
          <a:solidFill>
            <a:schemeClr val="accent1">
              <a:lumMod val="20000"/>
              <a:lumOff val="80000"/>
              <a:alpha val="33202"/>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14="http://schemas.microsoft.com/office/powerpoint/2010/main">
        <mc:Choice Requires="p14">
          <p:contentPart p14:bwMode="auto" r:id="rId573">
            <p14:nvContentPartPr>
              <p14:cNvPr id="77" name="Ink 76">
                <a:extLst>
                  <a:ext uri="{FF2B5EF4-FFF2-40B4-BE49-F238E27FC236}">
                    <a16:creationId xmlns:a16="http://schemas.microsoft.com/office/drawing/2014/main" id="{6B6DDC65-BF10-7F6C-DCEF-B486C90E6870}"/>
                  </a:ext>
                </a:extLst>
              </p14:cNvPr>
              <p14:cNvContentPartPr/>
              <p14:nvPr/>
            </p14:nvContentPartPr>
            <p14:xfrm>
              <a:off x="7408235" y="4041793"/>
              <a:ext cx="360" cy="360"/>
            </p14:xfrm>
          </p:contentPart>
        </mc:Choice>
        <mc:Fallback xmlns="">
          <p:pic>
            <p:nvPicPr>
              <p:cNvPr id="77" name="Ink 76">
                <a:extLst>
                  <a:ext uri="{FF2B5EF4-FFF2-40B4-BE49-F238E27FC236}">
                    <a16:creationId xmlns:a16="http://schemas.microsoft.com/office/drawing/2014/main" id="{6B6DDC65-BF10-7F6C-DCEF-B486C90E6870}"/>
                  </a:ext>
                </a:extLst>
              </p:cNvPr>
              <p:cNvPicPr/>
              <p:nvPr/>
            </p:nvPicPr>
            <p:blipFill>
              <a:blip r:embed="rId6"/>
              <a:stretch>
                <a:fillRect/>
              </a:stretch>
            </p:blipFill>
            <p:spPr>
              <a:xfrm>
                <a:off x="7318595" y="386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78" name="Ink 77">
                <a:extLst>
                  <a:ext uri="{FF2B5EF4-FFF2-40B4-BE49-F238E27FC236}">
                    <a16:creationId xmlns:a16="http://schemas.microsoft.com/office/drawing/2014/main" id="{5E565F05-32C2-D34D-EC99-C02E8DCB780A}"/>
                  </a:ext>
                </a:extLst>
              </p14:cNvPr>
              <p14:cNvContentPartPr/>
              <p14:nvPr/>
            </p14:nvContentPartPr>
            <p14:xfrm>
              <a:off x="7407155" y="4041793"/>
              <a:ext cx="360" cy="360"/>
            </p14:xfrm>
          </p:contentPart>
        </mc:Choice>
        <mc:Fallback xmlns="">
          <p:pic>
            <p:nvPicPr>
              <p:cNvPr id="78" name="Ink 77">
                <a:extLst>
                  <a:ext uri="{FF2B5EF4-FFF2-40B4-BE49-F238E27FC236}">
                    <a16:creationId xmlns:a16="http://schemas.microsoft.com/office/drawing/2014/main" id="{5E565F05-32C2-D34D-EC99-C02E8DCB780A}"/>
                  </a:ext>
                </a:extLst>
              </p:cNvPr>
              <p:cNvPicPr/>
              <p:nvPr/>
            </p:nvPicPr>
            <p:blipFill>
              <a:blip r:embed="rId6"/>
              <a:stretch>
                <a:fillRect/>
              </a:stretch>
            </p:blipFill>
            <p:spPr>
              <a:xfrm>
                <a:off x="7317515" y="386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79" name="Ink 78">
                <a:extLst>
                  <a:ext uri="{FF2B5EF4-FFF2-40B4-BE49-F238E27FC236}">
                    <a16:creationId xmlns:a16="http://schemas.microsoft.com/office/drawing/2014/main" id="{74AE9FEA-31EF-2F70-80F4-42C9D3A145CB}"/>
                  </a:ext>
                </a:extLst>
              </p14:cNvPr>
              <p14:cNvContentPartPr/>
              <p14:nvPr/>
            </p14:nvContentPartPr>
            <p14:xfrm>
              <a:off x="7427675" y="4047553"/>
              <a:ext cx="360" cy="360"/>
            </p14:xfrm>
          </p:contentPart>
        </mc:Choice>
        <mc:Fallback xmlns="">
          <p:pic>
            <p:nvPicPr>
              <p:cNvPr id="79" name="Ink 78">
                <a:extLst>
                  <a:ext uri="{FF2B5EF4-FFF2-40B4-BE49-F238E27FC236}">
                    <a16:creationId xmlns:a16="http://schemas.microsoft.com/office/drawing/2014/main" id="{74AE9FEA-31EF-2F70-80F4-42C9D3A145CB}"/>
                  </a:ext>
                </a:extLst>
              </p:cNvPr>
              <p:cNvPicPr/>
              <p:nvPr/>
            </p:nvPicPr>
            <p:blipFill>
              <a:blip r:embed="rId6"/>
              <a:stretch>
                <a:fillRect/>
              </a:stretch>
            </p:blipFill>
            <p:spPr>
              <a:xfrm>
                <a:off x="7337675" y="3867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80" name="Ink 79">
                <a:extLst>
                  <a:ext uri="{FF2B5EF4-FFF2-40B4-BE49-F238E27FC236}">
                    <a16:creationId xmlns:a16="http://schemas.microsoft.com/office/drawing/2014/main" id="{54866412-A702-0D09-9C40-ED294BD90BDF}"/>
                  </a:ext>
                </a:extLst>
              </p14:cNvPr>
              <p14:cNvContentPartPr/>
              <p14:nvPr/>
            </p14:nvContentPartPr>
            <p14:xfrm>
              <a:off x="7427675" y="4047553"/>
              <a:ext cx="360" cy="360"/>
            </p14:xfrm>
          </p:contentPart>
        </mc:Choice>
        <mc:Fallback xmlns="">
          <p:pic>
            <p:nvPicPr>
              <p:cNvPr id="80" name="Ink 79">
                <a:extLst>
                  <a:ext uri="{FF2B5EF4-FFF2-40B4-BE49-F238E27FC236}">
                    <a16:creationId xmlns:a16="http://schemas.microsoft.com/office/drawing/2014/main" id="{54866412-A702-0D09-9C40-ED294BD90BDF}"/>
                  </a:ext>
                </a:extLst>
              </p:cNvPr>
              <p:cNvPicPr/>
              <p:nvPr/>
            </p:nvPicPr>
            <p:blipFill>
              <a:blip r:embed="rId6"/>
              <a:stretch>
                <a:fillRect/>
              </a:stretch>
            </p:blipFill>
            <p:spPr>
              <a:xfrm>
                <a:off x="7337675" y="3867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81" name="Ink 80">
                <a:extLst>
                  <a:ext uri="{FF2B5EF4-FFF2-40B4-BE49-F238E27FC236}">
                    <a16:creationId xmlns:a16="http://schemas.microsoft.com/office/drawing/2014/main" id="{FCE82EB9-1008-A44E-7370-8C2C05A49900}"/>
                  </a:ext>
                </a:extLst>
              </p14:cNvPr>
              <p14:cNvContentPartPr/>
              <p14:nvPr/>
            </p14:nvContentPartPr>
            <p14:xfrm>
              <a:off x="7458635" y="4053313"/>
              <a:ext cx="360" cy="360"/>
            </p14:xfrm>
          </p:contentPart>
        </mc:Choice>
        <mc:Fallback xmlns="">
          <p:pic>
            <p:nvPicPr>
              <p:cNvPr id="81" name="Ink 80">
                <a:extLst>
                  <a:ext uri="{FF2B5EF4-FFF2-40B4-BE49-F238E27FC236}">
                    <a16:creationId xmlns:a16="http://schemas.microsoft.com/office/drawing/2014/main" id="{FCE82EB9-1008-A44E-7370-8C2C05A49900}"/>
                  </a:ext>
                </a:extLst>
              </p:cNvPr>
              <p:cNvPicPr/>
              <p:nvPr/>
            </p:nvPicPr>
            <p:blipFill>
              <a:blip r:embed="rId6"/>
              <a:stretch>
                <a:fillRect/>
              </a:stretch>
            </p:blipFill>
            <p:spPr>
              <a:xfrm>
                <a:off x="7368635" y="3873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82" name="Ink 81">
                <a:extLst>
                  <a:ext uri="{FF2B5EF4-FFF2-40B4-BE49-F238E27FC236}">
                    <a16:creationId xmlns:a16="http://schemas.microsoft.com/office/drawing/2014/main" id="{F8802080-E8F9-FA69-B29D-6FFB87610D5D}"/>
                  </a:ext>
                </a:extLst>
              </p14:cNvPr>
              <p14:cNvContentPartPr/>
              <p14:nvPr/>
            </p14:nvContentPartPr>
            <p14:xfrm>
              <a:off x="7488155" y="4056553"/>
              <a:ext cx="360" cy="360"/>
            </p14:xfrm>
          </p:contentPart>
        </mc:Choice>
        <mc:Fallback xmlns="">
          <p:pic>
            <p:nvPicPr>
              <p:cNvPr id="82" name="Ink 81">
                <a:extLst>
                  <a:ext uri="{FF2B5EF4-FFF2-40B4-BE49-F238E27FC236}">
                    <a16:creationId xmlns:a16="http://schemas.microsoft.com/office/drawing/2014/main" id="{F8802080-E8F9-FA69-B29D-6FFB87610D5D}"/>
                  </a:ext>
                </a:extLst>
              </p:cNvPr>
              <p:cNvPicPr/>
              <p:nvPr/>
            </p:nvPicPr>
            <p:blipFill>
              <a:blip r:embed="rId6"/>
              <a:stretch>
                <a:fillRect/>
              </a:stretch>
            </p:blipFill>
            <p:spPr>
              <a:xfrm>
                <a:off x="7398515" y="3876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83" name="Ink 82">
                <a:extLst>
                  <a:ext uri="{FF2B5EF4-FFF2-40B4-BE49-F238E27FC236}">
                    <a16:creationId xmlns:a16="http://schemas.microsoft.com/office/drawing/2014/main" id="{C39538F2-36BA-2A16-D164-DC4E04AD2434}"/>
                  </a:ext>
                </a:extLst>
              </p14:cNvPr>
              <p14:cNvContentPartPr/>
              <p14:nvPr/>
            </p14:nvContentPartPr>
            <p14:xfrm>
              <a:off x="7502915" y="4057993"/>
              <a:ext cx="360" cy="360"/>
            </p14:xfrm>
          </p:contentPart>
        </mc:Choice>
        <mc:Fallback xmlns="">
          <p:pic>
            <p:nvPicPr>
              <p:cNvPr id="83" name="Ink 82">
                <a:extLst>
                  <a:ext uri="{FF2B5EF4-FFF2-40B4-BE49-F238E27FC236}">
                    <a16:creationId xmlns:a16="http://schemas.microsoft.com/office/drawing/2014/main" id="{C39538F2-36BA-2A16-D164-DC4E04AD2434}"/>
                  </a:ext>
                </a:extLst>
              </p:cNvPr>
              <p:cNvPicPr/>
              <p:nvPr/>
            </p:nvPicPr>
            <p:blipFill>
              <a:blip r:embed="rId6"/>
              <a:stretch>
                <a:fillRect/>
              </a:stretch>
            </p:blipFill>
            <p:spPr>
              <a:xfrm>
                <a:off x="7413275" y="3877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84" name="Ink 83">
                <a:extLst>
                  <a:ext uri="{FF2B5EF4-FFF2-40B4-BE49-F238E27FC236}">
                    <a16:creationId xmlns:a16="http://schemas.microsoft.com/office/drawing/2014/main" id="{76CEF005-4450-BA51-D68D-79A004EEC4DA}"/>
                  </a:ext>
                </a:extLst>
              </p14:cNvPr>
              <p14:cNvContentPartPr/>
              <p14:nvPr/>
            </p14:nvContentPartPr>
            <p14:xfrm>
              <a:off x="7413635" y="4063393"/>
              <a:ext cx="360" cy="360"/>
            </p14:xfrm>
          </p:contentPart>
        </mc:Choice>
        <mc:Fallback xmlns="">
          <p:pic>
            <p:nvPicPr>
              <p:cNvPr id="84" name="Ink 83">
                <a:extLst>
                  <a:ext uri="{FF2B5EF4-FFF2-40B4-BE49-F238E27FC236}">
                    <a16:creationId xmlns:a16="http://schemas.microsoft.com/office/drawing/2014/main" id="{76CEF005-4450-BA51-D68D-79A004EEC4DA}"/>
                  </a:ext>
                </a:extLst>
              </p:cNvPr>
              <p:cNvPicPr/>
              <p:nvPr/>
            </p:nvPicPr>
            <p:blipFill>
              <a:blip r:embed="rId6"/>
              <a:stretch>
                <a:fillRect/>
              </a:stretch>
            </p:blipFill>
            <p:spPr>
              <a:xfrm>
                <a:off x="732399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523" name="Ink 522">
                <a:extLst>
                  <a:ext uri="{FF2B5EF4-FFF2-40B4-BE49-F238E27FC236}">
                    <a16:creationId xmlns:a16="http://schemas.microsoft.com/office/drawing/2014/main" id="{5B4E75B4-9178-4DCD-65D3-0D56E233FE4F}"/>
                  </a:ext>
                </a:extLst>
              </p14:cNvPr>
              <p14:cNvContentPartPr/>
              <p14:nvPr/>
            </p14:nvContentPartPr>
            <p14:xfrm>
              <a:off x="7407155" y="4063393"/>
              <a:ext cx="360" cy="360"/>
            </p14:xfrm>
          </p:contentPart>
        </mc:Choice>
        <mc:Fallback xmlns="">
          <p:pic>
            <p:nvPicPr>
              <p:cNvPr id="523" name="Ink 522">
                <a:extLst>
                  <a:ext uri="{FF2B5EF4-FFF2-40B4-BE49-F238E27FC236}">
                    <a16:creationId xmlns:a16="http://schemas.microsoft.com/office/drawing/2014/main" id="{5B4E75B4-9178-4DCD-65D3-0D56E233FE4F}"/>
                  </a:ext>
                </a:extLst>
              </p:cNvPr>
              <p:cNvPicPr/>
              <p:nvPr/>
            </p:nvPicPr>
            <p:blipFill>
              <a:blip r:embed="rId6"/>
              <a:stretch>
                <a:fillRect/>
              </a:stretch>
            </p:blipFill>
            <p:spPr>
              <a:xfrm>
                <a:off x="731751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524" name="Ink 523">
                <a:extLst>
                  <a:ext uri="{FF2B5EF4-FFF2-40B4-BE49-F238E27FC236}">
                    <a16:creationId xmlns:a16="http://schemas.microsoft.com/office/drawing/2014/main" id="{602E7C33-3857-0BD1-8DFD-86CFD971B37A}"/>
                  </a:ext>
                </a:extLst>
              </p14:cNvPr>
              <p14:cNvContentPartPr/>
              <p14:nvPr/>
            </p14:nvContentPartPr>
            <p14:xfrm>
              <a:off x="7407155" y="4063393"/>
              <a:ext cx="360" cy="360"/>
            </p14:xfrm>
          </p:contentPart>
        </mc:Choice>
        <mc:Fallback xmlns="">
          <p:pic>
            <p:nvPicPr>
              <p:cNvPr id="524" name="Ink 523">
                <a:extLst>
                  <a:ext uri="{FF2B5EF4-FFF2-40B4-BE49-F238E27FC236}">
                    <a16:creationId xmlns:a16="http://schemas.microsoft.com/office/drawing/2014/main" id="{602E7C33-3857-0BD1-8DFD-86CFD971B37A}"/>
                  </a:ext>
                </a:extLst>
              </p:cNvPr>
              <p:cNvPicPr/>
              <p:nvPr/>
            </p:nvPicPr>
            <p:blipFill>
              <a:blip r:embed="rId6"/>
              <a:stretch>
                <a:fillRect/>
              </a:stretch>
            </p:blipFill>
            <p:spPr>
              <a:xfrm>
                <a:off x="731751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525" name="Ink 524">
                <a:extLst>
                  <a:ext uri="{FF2B5EF4-FFF2-40B4-BE49-F238E27FC236}">
                    <a16:creationId xmlns:a16="http://schemas.microsoft.com/office/drawing/2014/main" id="{0605B600-BB32-2E12-7526-DFC7E0FF73E7}"/>
                  </a:ext>
                </a:extLst>
              </p14:cNvPr>
              <p14:cNvContentPartPr/>
              <p14:nvPr/>
            </p14:nvContentPartPr>
            <p14:xfrm>
              <a:off x="7409315" y="4063393"/>
              <a:ext cx="360" cy="360"/>
            </p14:xfrm>
          </p:contentPart>
        </mc:Choice>
        <mc:Fallback xmlns="">
          <p:pic>
            <p:nvPicPr>
              <p:cNvPr id="525" name="Ink 524">
                <a:extLst>
                  <a:ext uri="{FF2B5EF4-FFF2-40B4-BE49-F238E27FC236}">
                    <a16:creationId xmlns:a16="http://schemas.microsoft.com/office/drawing/2014/main" id="{0605B600-BB32-2E12-7526-DFC7E0FF73E7}"/>
                  </a:ext>
                </a:extLst>
              </p:cNvPr>
              <p:cNvPicPr/>
              <p:nvPr/>
            </p:nvPicPr>
            <p:blipFill>
              <a:blip r:embed="rId6"/>
              <a:stretch>
                <a:fillRect/>
              </a:stretch>
            </p:blipFill>
            <p:spPr>
              <a:xfrm>
                <a:off x="731967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526" name="Ink 525">
                <a:extLst>
                  <a:ext uri="{FF2B5EF4-FFF2-40B4-BE49-F238E27FC236}">
                    <a16:creationId xmlns:a16="http://schemas.microsoft.com/office/drawing/2014/main" id="{22913596-755E-CF8D-E4A0-596C2A6FEA42}"/>
                  </a:ext>
                </a:extLst>
              </p14:cNvPr>
              <p14:cNvContentPartPr/>
              <p14:nvPr/>
            </p14:nvContentPartPr>
            <p14:xfrm>
              <a:off x="7420835" y="4063393"/>
              <a:ext cx="360" cy="360"/>
            </p14:xfrm>
          </p:contentPart>
        </mc:Choice>
        <mc:Fallback xmlns="">
          <p:pic>
            <p:nvPicPr>
              <p:cNvPr id="526" name="Ink 525">
                <a:extLst>
                  <a:ext uri="{FF2B5EF4-FFF2-40B4-BE49-F238E27FC236}">
                    <a16:creationId xmlns:a16="http://schemas.microsoft.com/office/drawing/2014/main" id="{22913596-755E-CF8D-E4A0-596C2A6FEA42}"/>
                  </a:ext>
                </a:extLst>
              </p:cNvPr>
              <p:cNvPicPr/>
              <p:nvPr/>
            </p:nvPicPr>
            <p:blipFill>
              <a:blip r:embed="rId6"/>
              <a:stretch>
                <a:fillRect/>
              </a:stretch>
            </p:blipFill>
            <p:spPr>
              <a:xfrm>
                <a:off x="733083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527" name="Ink 526">
                <a:extLst>
                  <a:ext uri="{FF2B5EF4-FFF2-40B4-BE49-F238E27FC236}">
                    <a16:creationId xmlns:a16="http://schemas.microsoft.com/office/drawing/2014/main" id="{B85B971D-1427-C880-D916-3A50F76124B1}"/>
                  </a:ext>
                </a:extLst>
              </p14:cNvPr>
              <p14:cNvContentPartPr/>
              <p14:nvPr/>
            </p14:nvContentPartPr>
            <p14:xfrm>
              <a:off x="7421915" y="4063393"/>
              <a:ext cx="360" cy="360"/>
            </p14:xfrm>
          </p:contentPart>
        </mc:Choice>
        <mc:Fallback xmlns="">
          <p:pic>
            <p:nvPicPr>
              <p:cNvPr id="527" name="Ink 526">
                <a:extLst>
                  <a:ext uri="{FF2B5EF4-FFF2-40B4-BE49-F238E27FC236}">
                    <a16:creationId xmlns:a16="http://schemas.microsoft.com/office/drawing/2014/main" id="{B85B971D-1427-C880-D916-3A50F76124B1}"/>
                  </a:ext>
                </a:extLst>
              </p:cNvPr>
              <p:cNvPicPr/>
              <p:nvPr/>
            </p:nvPicPr>
            <p:blipFill>
              <a:blip r:embed="rId6"/>
              <a:stretch>
                <a:fillRect/>
              </a:stretch>
            </p:blipFill>
            <p:spPr>
              <a:xfrm>
                <a:off x="733191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528" name="Ink 527">
                <a:extLst>
                  <a:ext uri="{FF2B5EF4-FFF2-40B4-BE49-F238E27FC236}">
                    <a16:creationId xmlns:a16="http://schemas.microsoft.com/office/drawing/2014/main" id="{50F50E63-1450-F788-30F5-B08D72789460}"/>
                  </a:ext>
                </a:extLst>
              </p14:cNvPr>
              <p14:cNvContentPartPr/>
              <p14:nvPr/>
            </p14:nvContentPartPr>
            <p14:xfrm>
              <a:off x="7129955" y="3749833"/>
              <a:ext cx="360" cy="360"/>
            </p14:xfrm>
          </p:contentPart>
        </mc:Choice>
        <mc:Fallback xmlns="">
          <p:pic>
            <p:nvPicPr>
              <p:cNvPr id="528" name="Ink 527">
                <a:extLst>
                  <a:ext uri="{FF2B5EF4-FFF2-40B4-BE49-F238E27FC236}">
                    <a16:creationId xmlns:a16="http://schemas.microsoft.com/office/drawing/2014/main" id="{50F50E63-1450-F788-30F5-B08D72789460}"/>
                  </a:ext>
                </a:extLst>
              </p:cNvPr>
              <p:cNvPicPr/>
              <p:nvPr/>
            </p:nvPicPr>
            <p:blipFill>
              <a:blip r:embed="rId6"/>
              <a:stretch>
                <a:fillRect/>
              </a:stretch>
            </p:blipFill>
            <p:spPr>
              <a:xfrm>
                <a:off x="703995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529" name="Ink 528">
                <a:extLst>
                  <a:ext uri="{FF2B5EF4-FFF2-40B4-BE49-F238E27FC236}">
                    <a16:creationId xmlns:a16="http://schemas.microsoft.com/office/drawing/2014/main" id="{51E8512C-AA02-A4F7-7050-619E42E1778C}"/>
                  </a:ext>
                </a:extLst>
              </p14:cNvPr>
              <p14:cNvContentPartPr/>
              <p14:nvPr/>
            </p14:nvContentPartPr>
            <p14:xfrm>
              <a:off x="7133195" y="3748393"/>
              <a:ext cx="360" cy="360"/>
            </p14:xfrm>
          </p:contentPart>
        </mc:Choice>
        <mc:Fallback xmlns="">
          <p:pic>
            <p:nvPicPr>
              <p:cNvPr id="529" name="Ink 528">
                <a:extLst>
                  <a:ext uri="{FF2B5EF4-FFF2-40B4-BE49-F238E27FC236}">
                    <a16:creationId xmlns:a16="http://schemas.microsoft.com/office/drawing/2014/main" id="{51E8512C-AA02-A4F7-7050-619E42E1778C}"/>
                  </a:ext>
                </a:extLst>
              </p:cNvPr>
              <p:cNvPicPr/>
              <p:nvPr/>
            </p:nvPicPr>
            <p:blipFill>
              <a:blip r:embed="rId6"/>
              <a:stretch>
                <a:fillRect/>
              </a:stretch>
            </p:blipFill>
            <p:spPr>
              <a:xfrm>
                <a:off x="7043555" y="356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530" name="Ink 529">
                <a:extLst>
                  <a:ext uri="{FF2B5EF4-FFF2-40B4-BE49-F238E27FC236}">
                    <a16:creationId xmlns:a16="http://schemas.microsoft.com/office/drawing/2014/main" id="{1BF4281A-5459-23C5-199A-E47F420FCB4A}"/>
                  </a:ext>
                </a:extLst>
              </p14:cNvPr>
              <p14:cNvContentPartPr/>
              <p14:nvPr/>
            </p14:nvContentPartPr>
            <p14:xfrm>
              <a:off x="7191155" y="3749833"/>
              <a:ext cx="360" cy="360"/>
            </p14:xfrm>
          </p:contentPart>
        </mc:Choice>
        <mc:Fallback xmlns="">
          <p:pic>
            <p:nvPicPr>
              <p:cNvPr id="530" name="Ink 529">
                <a:extLst>
                  <a:ext uri="{FF2B5EF4-FFF2-40B4-BE49-F238E27FC236}">
                    <a16:creationId xmlns:a16="http://schemas.microsoft.com/office/drawing/2014/main" id="{1BF4281A-5459-23C5-199A-E47F420FCB4A}"/>
                  </a:ext>
                </a:extLst>
              </p:cNvPr>
              <p:cNvPicPr/>
              <p:nvPr/>
            </p:nvPicPr>
            <p:blipFill>
              <a:blip r:embed="rId6"/>
              <a:stretch>
                <a:fillRect/>
              </a:stretch>
            </p:blipFill>
            <p:spPr>
              <a:xfrm>
                <a:off x="710115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531" name="Ink 530">
                <a:extLst>
                  <a:ext uri="{FF2B5EF4-FFF2-40B4-BE49-F238E27FC236}">
                    <a16:creationId xmlns:a16="http://schemas.microsoft.com/office/drawing/2014/main" id="{BD70602B-B5BC-EF97-334B-3750E64641F2}"/>
                  </a:ext>
                </a:extLst>
              </p14:cNvPr>
              <p14:cNvContentPartPr/>
              <p14:nvPr/>
            </p14:nvContentPartPr>
            <p14:xfrm>
              <a:off x="7191155" y="3749833"/>
              <a:ext cx="360" cy="360"/>
            </p14:xfrm>
          </p:contentPart>
        </mc:Choice>
        <mc:Fallback xmlns="">
          <p:pic>
            <p:nvPicPr>
              <p:cNvPr id="531" name="Ink 530">
                <a:extLst>
                  <a:ext uri="{FF2B5EF4-FFF2-40B4-BE49-F238E27FC236}">
                    <a16:creationId xmlns:a16="http://schemas.microsoft.com/office/drawing/2014/main" id="{BD70602B-B5BC-EF97-334B-3750E64641F2}"/>
                  </a:ext>
                </a:extLst>
              </p:cNvPr>
              <p:cNvPicPr/>
              <p:nvPr/>
            </p:nvPicPr>
            <p:blipFill>
              <a:blip r:embed="rId6"/>
              <a:stretch>
                <a:fillRect/>
              </a:stretch>
            </p:blipFill>
            <p:spPr>
              <a:xfrm>
                <a:off x="710115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532" name="Ink 531">
                <a:extLst>
                  <a:ext uri="{FF2B5EF4-FFF2-40B4-BE49-F238E27FC236}">
                    <a16:creationId xmlns:a16="http://schemas.microsoft.com/office/drawing/2014/main" id="{DA1E9B5D-AE5C-7D78-4999-D59FB848F015}"/>
                  </a:ext>
                </a:extLst>
              </p14:cNvPr>
              <p14:cNvContentPartPr/>
              <p14:nvPr/>
            </p14:nvContentPartPr>
            <p14:xfrm>
              <a:off x="7191155" y="3749833"/>
              <a:ext cx="360" cy="360"/>
            </p14:xfrm>
          </p:contentPart>
        </mc:Choice>
        <mc:Fallback xmlns="">
          <p:pic>
            <p:nvPicPr>
              <p:cNvPr id="532" name="Ink 531">
                <a:extLst>
                  <a:ext uri="{FF2B5EF4-FFF2-40B4-BE49-F238E27FC236}">
                    <a16:creationId xmlns:a16="http://schemas.microsoft.com/office/drawing/2014/main" id="{DA1E9B5D-AE5C-7D78-4999-D59FB848F015}"/>
                  </a:ext>
                </a:extLst>
              </p:cNvPr>
              <p:cNvPicPr/>
              <p:nvPr/>
            </p:nvPicPr>
            <p:blipFill>
              <a:blip r:embed="rId6"/>
              <a:stretch>
                <a:fillRect/>
              </a:stretch>
            </p:blipFill>
            <p:spPr>
              <a:xfrm>
                <a:off x="710115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533" name="Ink 532">
                <a:extLst>
                  <a:ext uri="{FF2B5EF4-FFF2-40B4-BE49-F238E27FC236}">
                    <a16:creationId xmlns:a16="http://schemas.microsoft.com/office/drawing/2014/main" id="{A3BE612A-9F08-CC62-4D5A-B60D9A64C495}"/>
                  </a:ext>
                </a:extLst>
              </p14:cNvPr>
              <p14:cNvContentPartPr/>
              <p14:nvPr/>
            </p14:nvContentPartPr>
            <p14:xfrm>
              <a:off x="7149395" y="3750913"/>
              <a:ext cx="42120" cy="360"/>
            </p14:xfrm>
          </p:contentPart>
        </mc:Choice>
        <mc:Fallback xmlns="">
          <p:pic>
            <p:nvPicPr>
              <p:cNvPr id="533" name="Ink 532">
                <a:extLst>
                  <a:ext uri="{FF2B5EF4-FFF2-40B4-BE49-F238E27FC236}">
                    <a16:creationId xmlns:a16="http://schemas.microsoft.com/office/drawing/2014/main" id="{A3BE612A-9F08-CC62-4D5A-B60D9A64C495}"/>
                  </a:ext>
                </a:extLst>
              </p:cNvPr>
              <p:cNvPicPr/>
              <p:nvPr/>
            </p:nvPicPr>
            <p:blipFill>
              <a:blip r:embed="rId592"/>
              <a:stretch>
                <a:fillRect/>
              </a:stretch>
            </p:blipFill>
            <p:spPr>
              <a:xfrm>
                <a:off x="7059395" y="3570913"/>
                <a:ext cx="2217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534" name="Ink 533">
                <a:extLst>
                  <a:ext uri="{FF2B5EF4-FFF2-40B4-BE49-F238E27FC236}">
                    <a16:creationId xmlns:a16="http://schemas.microsoft.com/office/drawing/2014/main" id="{AAD78EAD-C2A8-E2D9-EC8C-8674160E7371}"/>
                  </a:ext>
                </a:extLst>
              </p14:cNvPr>
              <p14:cNvContentPartPr/>
              <p14:nvPr/>
            </p14:nvContentPartPr>
            <p14:xfrm>
              <a:off x="7132475" y="3749833"/>
              <a:ext cx="360" cy="360"/>
            </p14:xfrm>
          </p:contentPart>
        </mc:Choice>
        <mc:Fallback xmlns="">
          <p:pic>
            <p:nvPicPr>
              <p:cNvPr id="534" name="Ink 533">
                <a:extLst>
                  <a:ext uri="{FF2B5EF4-FFF2-40B4-BE49-F238E27FC236}">
                    <a16:creationId xmlns:a16="http://schemas.microsoft.com/office/drawing/2014/main" id="{AAD78EAD-C2A8-E2D9-EC8C-8674160E7371}"/>
                  </a:ext>
                </a:extLst>
              </p:cNvPr>
              <p:cNvPicPr/>
              <p:nvPr/>
            </p:nvPicPr>
            <p:blipFill>
              <a:blip r:embed="rId6"/>
              <a:stretch>
                <a:fillRect/>
              </a:stretch>
            </p:blipFill>
            <p:spPr>
              <a:xfrm>
                <a:off x="704247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535" name="Ink 534">
                <a:extLst>
                  <a:ext uri="{FF2B5EF4-FFF2-40B4-BE49-F238E27FC236}">
                    <a16:creationId xmlns:a16="http://schemas.microsoft.com/office/drawing/2014/main" id="{6B9B102E-FF94-C91D-ED0C-7B46209CEB69}"/>
                  </a:ext>
                </a:extLst>
              </p14:cNvPr>
              <p14:cNvContentPartPr/>
              <p14:nvPr/>
            </p14:nvContentPartPr>
            <p14:xfrm>
              <a:off x="7252715" y="3758113"/>
              <a:ext cx="360" cy="360"/>
            </p14:xfrm>
          </p:contentPart>
        </mc:Choice>
        <mc:Fallback xmlns="">
          <p:pic>
            <p:nvPicPr>
              <p:cNvPr id="535" name="Ink 534">
                <a:extLst>
                  <a:ext uri="{FF2B5EF4-FFF2-40B4-BE49-F238E27FC236}">
                    <a16:creationId xmlns:a16="http://schemas.microsoft.com/office/drawing/2014/main" id="{6B9B102E-FF94-C91D-ED0C-7B46209CEB69}"/>
                  </a:ext>
                </a:extLst>
              </p:cNvPr>
              <p:cNvPicPr/>
              <p:nvPr/>
            </p:nvPicPr>
            <p:blipFill>
              <a:blip r:embed="rId6"/>
              <a:stretch>
                <a:fillRect/>
              </a:stretch>
            </p:blipFill>
            <p:spPr>
              <a:xfrm>
                <a:off x="7162715" y="3578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536" name="Ink 535">
                <a:extLst>
                  <a:ext uri="{FF2B5EF4-FFF2-40B4-BE49-F238E27FC236}">
                    <a16:creationId xmlns:a16="http://schemas.microsoft.com/office/drawing/2014/main" id="{3AA4C004-8AB1-0812-F209-74218D8EB3DE}"/>
                  </a:ext>
                </a:extLst>
              </p14:cNvPr>
              <p14:cNvContentPartPr/>
              <p14:nvPr/>
            </p14:nvContentPartPr>
            <p14:xfrm>
              <a:off x="7318595" y="3762433"/>
              <a:ext cx="360" cy="360"/>
            </p14:xfrm>
          </p:contentPart>
        </mc:Choice>
        <mc:Fallback xmlns="">
          <p:pic>
            <p:nvPicPr>
              <p:cNvPr id="536" name="Ink 535">
                <a:extLst>
                  <a:ext uri="{FF2B5EF4-FFF2-40B4-BE49-F238E27FC236}">
                    <a16:creationId xmlns:a16="http://schemas.microsoft.com/office/drawing/2014/main" id="{3AA4C004-8AB1-0812-F209-74218D8EB3DE}"/>
                  </a:ext>
                </a:extLst>
              </p:cNvPr>
              <p:cNvPicPr/>
              <p:nvPr/>
            </p:nvPicPr>
            <p:blipFill>
              <a:blip r:embed="rId6"/>
              <a:stretch>
                <a:fillRect/>
              </a:stretch>
            </p:blipFill>
            <p:spPr>
              <a:xfrm>
                <a:off x="7228955" y="358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537" name="Ink 536">
                <a:extLst>
                  <a:ext uri="{FF2B5EF4-FFF2-40B4-BE49-F238E27FC236}">
                    <a16:creationId xmlns:a16="http://schemas.microsoft.com/office/drawing/2014/main" id="{B8841F2F-C0FA-5D3C-08F5-BB1A6D3832F0}"/>
                  </a:ext>
                </a:extLst>
              </p14:cNvPr>
              <p14:cNvContentPartPr/>
              <p14:nvPr/>
            </p14:nvContentPartPr>
            <p14:xfrm>
              <a:off x="7318595" y="3762433"/>
              <a:ext cx="360" cy="360"/>
            </p14:xfrm>
          </p:contentPart>
        </mc:Choice>
        <mc:Fallback xmlns="">
          <p:pic>
            <p:nvPicPr>
              <p:cNvPr id="537" name="Ink 536">
                <a:extLst>
                  <a:ext uri="{FF2B5EF4-FFF2-40B4-BE49-F238E27FC236}">
                    <a16:creationId xmlns:a16="http://schemas.microsoft.com/office/drawing/2014/main" id="{B8841F2F-C0FA-5D3C-08F5-BB1A6D3832F0}"/>
                  </a:ext>
                </a:extLst>
              </p:cNvPr>
              <p:cNvPicPr/>
              <p:nvPr/>
            </p:nvPicPr>
            <p:blipFill>
              <a:blip r:embed="rId6"/>
              <a:stretch>
                <a:fillRect/>
              </a:stretch>
            </p:blipFill>
            <p:spPr>
              <a:xfrm>
                <a:off x="7228955" y="358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538" name="Ink 537">
                <a:extLst>
                  <a:ext uri="{FF2B5EF4-FFF2-40B4-BE49-F238E27FC236}">
                    <a16:creationId xmlns:a16="http://schemas.microsoft.com/office/drawing/2014/main" id="{248205B7-2F9F-DC9E-44D6-9B14D8FFB34F}"/>
                  </a:ext>
                </a:extLst>
              </p14:cNvPr>
              <p14:cNvContentPartPr/>
              <p14:nvPr/>
            </p14:nvContentPartPr>
            <p14:xfrm>
              <a:off x="7328675" y="3762433"/>
              <a:ext cx="360" cy="360"/>
            </p14:xfrm>
          </p:contentPart>
        </mc:Choice>
        <mc:Fallback xmlns="">
          <p:pic>
            <p:nvPicPr>
              <p:cNvPr id="538" name="Ink 537">
                <a:extLst>
                  <a:ext uri="{FF2B5EF4-FFF2-40B4-BE49-F238E27FC236}">
                    <a16:creationId xmlns:a16="http://schemas.microsoft.com/office/drawing/2014/main" id="{248205B7-2F9F-DC9E-44D6-9B14D8FFB34F}"/>
                  </a:ext>
                </a:extLst>
              </p:cNvPr>
              <p:cNvPicPr/>
              <p:nvPr/>
            </p:nvPicPr>
            <p:blipFill>
              <a:blip r:embed="rId6"/>
              <a:stretch>
                <a:fillRect/>
              </a:stretch>
            </p:blipFill>
            <p:spPr>
              <a:xfrm>
                <a:off x="7239035" y="358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539" name="Ink 538">
                <a:extLst>
                  <a:ext uri="{FF2B5EF4-FFF2-40B4-BE49-F238E27FC236}">
                    <a16:creationId xmlns:a16="http://schemas.microsoft.com/office/drawing/2014/main" id="{7B2CF0F9-C5AE-2C7B-F02F-94F217BEFDCA}"/>
                  </a:ext>
                </a:extLst>
              </p14:cNvPr>
              <p14:cNvContentPartPr/>
              <p14:nvPr/>
            </p14:nvContentPartPr>
            <p14:xfrm>
              <a:off x="7334435" y="3762433"/>
              <a:ext cx="360" cy="360"/>
            </p14:xfrm>
          </p:contentPart>
        </mc:Choice>
        <mc:Fallback xmlns="">
          <p:pic>
            <p:nvPicPr>
              <p:cNvPr id="539" name="Ink 538">
                <a:extLst>
                  <a:ext uri="{FF2B5EF4-FFF2-40B4-BE49-F238E27FC236}">
                    <a16:creationId xmlns:a16="http://schemas.microsoft.com/office/drawing/2014/main" id="{7B2CF0F9-C5AE-2C7B-F02F-94F217BEFDCA}"/>
                  </a:ext>
                </a:extLst>
              </p:cNvPr>
              <p:cNvPicPr/>
              <p:nvPr/>
            </p:nvPicPr>
            <p:blipFill>
              <a:blip r:embed="rId6"/>
              <a:stretch>
                <a:fillRect/>
              </a:stretch>
            </p:blipFill>
            <p:spPr>
              <a:xfrm>
                <a:off x="7244795" y="358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540" name="Ink 539">
                <a:extLst>
                  <a:ext uri="{FF2B5EF4-FFF2-40B4-BE49-F238E27FC236}">
                    <a16:creationId xmlns:a16="http://schemas.microsoft.com/office/drawing/2014/main" id="{23EF67FE-0DAA-4EAD-34E2-713A8D4068F4}"/>
                  </a:ext>
                </a:extLst>
              </p14:cNvPr>
              <p14:cNvContentPartPr/>
              <p14:nvPr/>
            </p14:nvContentPartPr>
            <p14:xfrm>
              <a:off x="7407155" y="3761353"/>
              <a:ext cx="360" cy="360"/>
            </p14:xfrm>
          </p:contentPart>
        </mc:Choice>
        <mc:Fallback xmlns="">
          <p:pic>
            <p:nvPicPr>
              <p:cNvPr id="540" name="Ink 539">
                <a:extLst>
                  <a:ext uri="{FF2B5EF4-FFF2-40B4-BE49-F238E27FC236}">
                    <a16:creationId xmlns:a16="http://schemas.microsoft.com/office/drawing/2014/main" id="{23EF67FE-0DAA-4EAD-34E2-713A8D4068F4}"/>
                  </a:ext>
                </a:extLst>
              </p:cNvPr>
              <p:cNvPicPr/>
              <p:nvPr/>
            </p:nvPicPr>
            <p:blipFill>
              <a:blip r:embed="rId6"/>
              <a:stretch>
                <a:fillRect/>
              </a:stretch>
            </p:blipFill>
            <p:spPr>
              <a:xfrm>
                <a:off x="7317515" y="358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541" name="Ink 540">
                <a:extLst>
                  <a:ext uri="{FF2B5EF4-FFF2-40B4-BE49-F238E27FC236}">
                    <a16:creationId xmlns:a16="http://schemas.microsoft.com/office/drawing/2014/main" id="{6F451C52-AC46-A509-3263-F4990062EEA0}"/>
                  </a:ext>
                </a:extLst>
              </p14:cNvPr>
              <p14:cNvContentPartPr/>
              <p14:nvPr/>
            </p14:nvContentPartPr>
            <p14:xfrm>
              <a:off x="7407155" y="3761353"/>
              <a:ext cx="360" cy="360"/>
            </p14:xfrm>
          </p:contentPart>
        </mc:Choice>
        <mc:Fallback xmlns="">
          <p:pic>
            <p:nvPicPr>
              <p:cNvPr id="541" name="Ink 540">
                <a:extLst>
                  <a:ext uri="{FF2B5EF4-FFF2-40B4-BE49-F238E27FC236}">
                    <a16:creationId xmlns:a16="http://schemas.microsoft.com/office/drawing/2014/main" id="{6F451C52-AC46-A509-3263-F4990062EEA0}"/>
                  </a:ext>
                </a:extLst>
              </p:cNvPr>
              <p:cNvPicPr/>
              <p:nvPr/>
            </p:nvPicPr>
            <p:blipFill>
              <a:blip r:embed="rId6"/>
              <a:stretch>
                <a:fillRect/>
              </a:stretch>
            </p:blipFill>
            <p:spPr>
              <a:xfrm>
                <a:off x="7317515" y="358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542" name="Ink 541">
                <a:extLst>
                  <a:ext uri="{FF2B5EF4-FFF2-40B4-BE49-F238E27FC236}">
                    <a16:creationId xmlns:a16="http://schemas.microsoft.com/office/drawing/2014/main" id="{A5DB61C8-44A8-DFEC-3498-8663F984DFE3}"/>
                  </a:ext>
                </a:extLst>
              </p14:cNvPr>
              <p14:cNvContentPartPr/>
              <p14:nvPr/>
            </p14:nvContentPartPr>
            <p14:xfrm>
              <a:off x="7412915" y="3761353"/>
              <a:ext cx="360" cy="360"/>
            </p14:xfrm>
          </p:contentPart>
        </mc:Choice>
        <mc:Fallback xmlns="">
          <p:pic>
            <p:nvPicPr>
              <p:cNvPr id="542" name="Ink 541">
                <a:extLst>
                  <a:ext uri="{FF2B5EF4-FFF2-40B4-BE49-F238E27FC236}">
                    <a16:creationId xmlns:a16="http://schemas.microsoft.com/office/drawing/2014/main" id="{A5DB61C8-44A8-DFEC-3498-8663F984DFE3}"/>
                  </a:ext>
                </a:extLst>
              </p:cNvPr>
              <p:cNvPicPr/>
              <p:nvPr/>
            </p:nvPicPr>
            <p:blipFill>
              <a:blip r:embed="rId6"/>
              <a:stretch>
                <a:fillRect/>
              </a:stretch>
            </p:blipFill>
            <p:spPr>
              <a:xfrm>
                <a:off x="7322915" y="358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543" name="Ink 542">
                <a:extLst>
                  <a:ext uri="{FF2B5EF4-FFF2-40B4-BE49-F238E27FC236}">
                    <a16:creationId xmlns:a16="http://schemas.microsoft.com/office/drawing/2014/main" id="{A570DA2B-BC33-C658-B01F-BA9E96303F59}"/>
                  </a:ext>
                </a:extLst>
              </p14:cNvPr>
              <p14:cNvContentPartPr/>
              <p14:nvPr/>
            </p14:nvContentPartPr>
            <p14:xfrm>
              <a:off x="7432355" y="3761353"/>
              <a:ext cx="360" cy="360"/>
            </p14:xfrm>
          </p:contentPart>
        </mc:Choice>
        <mc:Fallback xmlns="">
          <p:pic>
            <p:nvPicPr>
              <p:cNvPr id="543" name="Ink 542">
                <a:extLst>
                  <a:ext uri="{FF2B5EF4-FFF2-40B4-BE49-F238E27FC236}">
                    <a16:creationId xmlns:a16="http://schemas.microsoft.com/office/drawing/2014/main" id="{A570DA2B-BC33-C658-B01F-BA9E96303F59}"/>
                  </a:ext>
                </a:extLst>
              </p:cNvPr>
              <p:cNvPicPr/>
              <p:nvPr/>
            </p:nvPicPr>
            <p:blipFill>
              <a:blip r:embed="rId6"/>
              <a:stretch>
                <a:fillRect/>
              </a:stretch>
            </p:blipFill>
            <p:spPr>
              <a:xfrm>
                <a:off x="7342355" y="358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544" name="Ink 543">
                <a:extLst>
                  <a:ext uri="{FF2B5EF4-FFF2-40B4-BE49-F238E27FC236}">
                    <a16:creationId xmlns:a16="http://schemas.microsoft.com/office/drawing/2014/main" id="{1D52EC09-6073-CE2B-4A5A-5B91BD8518FA}"/>
                  </a:ext>
                </a:extLst>
              </p14:cNvPr>
              <p14:cNvContentPartPr/>
              <p14:nvPr/>
            </p14:nvContentPartPr>
            <p14:xfrm>
              <a:off x="7469075" y="3765313"/>
              <a:ext cx="360" cy="360"/>
            </p14:xfrm>
          </p:contentPart>
        </mc:Choice>
        <mc:Fallback xmlns="">
          <p:pic>
            <p:nvPicPr>
              <p:cNvPr id="544" name="Ink 543">
                <a:extLst>
                  <a:ext uri="{FF2B5EF4-FFF2-40B4-BE49-F238E27FC236}">
                    <a16:creationId xmlns:a16="http://schemas.microsoft.com/office/drawing/2014/main" id="{1D52EC09-6073-CE2B-4A5A-5B91BD8518FA}"/>
                  </a:ext>
                </a:extLst>
              </p:cNvPr>
              <p:cNvPicPr/>
              <p:nvPr/>
            </p:nvPicPr>
            <p:blipFill>
              <a:blip r:embed="rId6"/>
              <a:stretch>
                <a:fillRect/>
              </a:stretch>
            </p:blipFill>
            <p:spPr>
              <a:xfrm>
                <a:off x="7379075" y="358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545" name="Ink 544">
                <a:extLst>
                  <a:ext uri="{FF2B5EF4-FFF2-40B4-BE49-F238E27FC236}">
                    <a16:creationId xmlns:a16="http://schemas.microsoft.com/office/drawing/2014/main" id="{33FC85C0-8B78-D827-634D-8EE66EAECC0F}"/>
                  </a:ext>
                </a:extLst>
              </p14:cNvPr>
              <p14:cNvContentPartPr/>
              <p14:nvPr/>
            </p14:nvContentPartPr>
            <p14:xfrm>
              <a:off x="7536035" y="3771073"/>
              <a:ext cx="360" cy="360"/>
            </p14:xfrm>
          </p:contentPart>
        </mc:Choice>
        <mc:Fallback xmlns="">
          <p:pic>
            <p:nvPicPr>
              <p:cNvPr id="545" name="Ink 544">
                <a:extLst>
                  <a:ext uri="{FF2B5EF4-FFF2-40B4-BE49-F238E27FC236}">
                    <a16:creationId xmlns:a16="http://schemas.microsoft.com/office/drawing/2014/main" id="{33FC85C0-8B78-D827-634D-8EE66EAECC0F}"/>
                  </a:ext>
                </a:extLst>
              </p:cNvPr>
              <p:cNvPicPr/>
              <p:nvPr/>
            </p:nvPicPr>
            <p:blipFill>
              <a:blip r:embed="rId6"/>
              <a:stretch>
                <a:fillRect/>
              </a:stretch>
            </p:blipFill>
            <p:spPr>
              <a:xfrm>
                <a:off x="7446035" y="3591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546" name="Ink 545">
                <a:extLst>
                  <a:ext uri="{FF2B5EF4-FFF2-40B4-BE49-F238E27FC236}">
                    <a16:creationId xmlns:a16="http://schemas.microsoft.com/office/drawing/2014/main" id="{139B4186-6F5F-7FFF-111B-40ED78A1E6C0}"/>
                  </a:ext>
                </a:extLst>
              </p14:cNvPr>
              <p14:cNvContentPartPr/>
              <p14:nvPr/>
            </p14:nvContentPartPr>
            <p14:xfrm>
              <a:off x="7613075" y="3771073"/>
              <a:ext cx="360" cy="360"/>
            </p14:xfrm>
          </p:contentPart>
        </mc:Choice>
        <mc:Fallback xmlns="">
          <p:pic>
            <p:nvPicPr>
              <p:cNvPr id="546" name="Ink 545">
                <a:extLst>
                  <a:ext uri="{FF2B5EF4-FFF2-40B4-BE49-F238E27FC236}">
                    <a16:creationId xmlns:a16="http://schemas.microsoft.com/office/drawing/2014/main" id="{139B4186-6F5F-7FFF-111B-40ED78A1E6C0}"/>
                  </a:ext>
                </a:extLst>
              </p:cNvPr>
              <p:cNvPicPr/>
              <p:nvPr/>
            </p:nvPicPr>
            <p:blipFill>
              <a:blip r:embed="rId6"/>
              <a:stretch>
                <a:fillRect/>
              </a:stretch>
            </p:blipFill>
            <p:spPr>
              <a:xfrm>
                <a:off x="7523435" y="3591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547" name="Ink 546">
                <a:extLst>
                  <a:ext uri="{FF2B5EF4-FFF2-40B4-BE49-F238E27FC236}">
                    <a16:creationId xmlns:a16="http://schemas.microsoft.com/office/drawing/2014/main" id="{A85F73E5-46AA-1B2B-3614-AE618DC73F2E}"/>
                  </a:ext>
                </a:extLst>
              </p14:cNvPr>
              <p14:cNvContentPartPr/>
              <p14:nvPr/>
            </p14:nvContentPartPr>
            <p14:xfrm>
              <a:off x="7623515" y="3771073"/>
              <a:ext cx="56880" cy="2160"/>
            </p14:xfrm>
          </p:contentPart>
        </mc:Choice>
        <mc:Fallback xmlns="">
          <p:pic>
            <p:nvPicPr>
              <p:cNvPr id="547" name="Ink 546">
                <a:extLst>
                  <a:ext uri="{FF2B5EF4-FFF2-40B4-BE49-F238E27FC236}">
                    <a16:creationId xmlns:a16="http://schemas.microsoft.com/office/drawing/2014/main" id="{A85F73E5-46AA-1B2B-3614-AE618DC73F2E}"/>
                  </a:ext>
                </a:extLst>
              </p:cNvPr>
              <p:cNvPicPr/>
              <p:nvPr/>
            </p:nvPicPr>
            <p:blipFill>
              <a:blip r:embed="rId607"/>
              <a:stretch>
                <a:fillRect/>
              </a:stretch>
            </p:blipFill>
            <p:spPr>
              <a:xfrm>
                <a:off x="7533515" y="3591073"/>
                <a:ext cx="2365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548" name="Ink 547">
                <a:extLst>
                  <a:ext uri="{FF2B5EF4-FFF2-40B4-BE49-F238E27FC236}">
                    <a16:creationId xmlns:a16="http://schemas.microsoft.com/office/drawing/2014/main" id="{E0A6702F-AF6B-6DEC-0F30-A95B693E8E1D}"/>
                  </a:ext>
                </a:extLst>
              </p14:cNvPr>
              <p14:cNvContentPartPr/>
              <p14:nvPr/>
            </p14:nvContentPartPr>
            <p14:xfrm>
              <a:off x="7704875" y="3772873"/>
              <a:ext cx="360" cy="360"/>
            </p14:xfrm>
          </p:contentPart>
        </mc:Choice>
        <mc:Fallback xmlns="">
          <p:pic>
            <p:nvPicPr>
              <p:cNvPr id="548" name="Ink 547">
                <a:extLst>
                  <a:ext uri="{FF2B5EF4-FFF2-40B4-BE49-F238E27FC236}">
                    <a16:creationId xmlns:a16="http://schemas.microsoft.com/office/drawing/2014/main" id="{E0A6702F-AF6B-6DEC-0F30-A95B693E8E1D}"/>
                  </a:ext>
                </a:extLst>
              </p:cNvPr>
              <p:cNvPicPr/>
              <p:nvPr/>
            </p:nvPicPr>
            <p:blipFill>
              <a:blip r:embed="rId6"/>
              <a:stretch>
                <a:fillRect/>
              </a:stretch>
            </p:blipFill>
            <p:spPr>
              <a:xfrm>
                <a:off x="7615235" y="359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549" name="Ink 548">
                <a:extLst>
                  <a:ext uri="{FF2B5EF4-FFF2-40B4-BE49-F238E27FC236}">
                    <a16:creationId xmlns:a16="http://schemas.microsoft.com/office/drawing/2014/main" id="{BA0DEDD1-45E4-2BB0-27BC-294E35CFB61C}"/>
                  </a:ext>
                </a:extLst>
              </p14:cNvPr>
              <p14:cNvContentPartPr/>
              <p14:nvPr/>
            </p14:nvContentPartPr>
            <p14:xfrm>
              <a:off x="7708475" y="3771793"/>
              <a:ext cx="360" cy="360"/>
            </p14:xfrm>
          </p:contentPart>
        </mc:Choice>
        <mc:Fallback xmlns="">
          <p:pic>
            <p:nvPicPr>
              <p:cNvPr id="549" name="Ink 548">
                <a:extLst>
                  <a:ext uri="{FF2B5EF4-FFF2-40B4-BE49-F238E27FC236}">
                    <a16:creationId xmlns:a16="http://schemas.microsoft.com/office/drawing/2014/main" id="{BA0DEDD1-45E4-2BB0-27BC-294E35CFB61C}"/>
                  </a:ext>
                </a:extLst>
              </p:cNvPr>
              <p:cNvPicPr/>
              <p:nvPr/>
            </p:nvPicPr>
            <p:blipFill>
              <a:blip r:embed="rId6"/>
              <a:stretch>
                <a:fillRect/>
              </a:stretch>
            </p:blipFill>
            <p:spPr>
              <a:xfrm>
                <a:off x="7618475" y="3591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550" name="Ink 549">
                <a:extLst>
                  <a:ext uri="{FF2B5EF4-FFF2-40B4-BE49-F238E27FC236}">
                    <a16:creationId xmlns:a16="http://schemas.microsoft.com/office/drawing/2014/main" id="{51D810BA-CA80-F3A9-2FB1-276671327CDA}"/>
                  </a:ext>
                </a:extLst>
              </p14:cNvPr>
              <p14:cNvContentPartPr/>
              <p14:nvPr/>
            </p14:nvContentPartPr>
            <p14:xfrm>
              <a:off x="7734755" y="3765313"/>
              <a:ext cx="360" cy="360"/>
            </p14:xfrm>
          </p:contentPart>
        </mc:Choice>
        <mc:Fallback xmlns="">
          <p:pic>
            <p:nvPicPr>
              <p:cNvPr id="550" name="Ink 549">
                <a:extLst>
                  <a:ext uri="{FF2B5EF4-FFF2-40B4-BE49-F238E27FC236}">
                    <a16:creationId xmlns:a16="http://schemas.microsoft.com/office/drawing/2014/main" id="{51D810BA-CA80-F3A9-2FB1-276671327CDA}"/>
                  </a:ext>
                </a:extLst>
              </p:cNvPr>
              <p:cNvPicPr/>
              <p:nvPr/>
            </p:nvPicPr>
            <p:blipFill>
              <a:blip r:embed="rId6"/>
              <a:stretch>
                <a:fillRect/>
              </a:stretch>
            </p:blipFill>
            <p:spPr>
              <a:xfrm>
                <a:off x="7644755" y="358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551" name="Ink 550">
                <a:extLst>
                  <a:ext uri="{FF2B5EF4-FFF2-40B4-BE49-F238E27FC236}">
                    <a16:creationId xmlns:a16="http://schemas.microsoft.com/office/drawing/2014/main" id="{DB93A671-793F-D309-948D-9B7E7E964E57}"/>
                  </a:ext>
                </a:extLst>
              </p14:cNvPr>
              <p14:cNvContentPartPr/>
              <p14:nvPr/>
            </p14:nvContentPartPr>
            <p14:xfrm>
              <a:off x="7789835" y="3757393"/>
              <a:ext cx="360" cy="360"/>
            </p14:xfrm>
          </p:contentPart>
        </mc:Choice>
        <mc:Fallback xmlns="">
          <p:pic>
            <p:nvPicPr>
              <p:cNvPr id="551" name="Ink 550">
                <a:extLst>
                  <a:ext uri="{FF2B5EF4-FFF2-40B4-BE49-F238E27FC236}">
                    <a16:creationId xmlns:a16="http://schemas.microsoft.com/office/drawing/2014/main" id="{DB93A671-793F-D309-948D-9B7E7E964E57}"/>
                  </a:ext>
                </a:extLst>
              </p:cNvPr>
              <p:cNvPicPr/>
              <p:nvPr/>
            </p:nvPicPr>
            <p:blipFill>
              <a:blip r:embed="rId6"/>
              <a:stretch>
                <a:fillRect/>
              </a:stretch>
            </p:blipFill>
            <p:spPr>
              <a:xfrm>
                <a:off x="7700195" y="357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552" name="Ink 551">
                <a:extLst>
                  <a:ext uri="{FF2B5EF4-FFF2-40B4-BE49-F238E27FC236}">
                    <a16:creationId xmlns:a16="http://schemas.microsoft.com/office/drawing/2014/main" id="{50FB9472-5D32-F234-8AC7-D67DCB922F2D}"/>
                  </a:ext>
                </a:extLst>
              </p14:cNvPr>
              <p14:cNvContentPartPr/>
              <p14:nvPr/>
            </p14:nvContentPartPr>
            <p14:xfrm>
              <a:off x="7789835" y="3757393"/>
              <a:ext cx="360" cy="360"/>
            </p14:xfrm>
          </p:contentPart>
        </mc:Choice>
        <mc:Fallback xmlns="">
          <p:pic>
            <p:nvPicPr>
              <p:cNvPr id="552" name="Ink 551">
                <a:extLst>
                  <a:ext uri="{FF2B5EF4-FFF2-40B4-BE49-F238E27FC236}">
                    <a16:creationId xmlns:a16="http://schemas.microsoft.com/office/drawing/2014/main" id="{50FB9472-5D32-F234-8AC7-D67DCB922F2D}"/>
                  </a:ext>
                </a:extLst>
              </p:cNvPr>
              <p:cNvPicPr/>
              <p:nvPr/>
            </p:nvPicPr>
            <p:blipFill>
              <a:blip r:embed="rId6"/>
              <a:stretch>
                <a:fillRect/>
              </a:stretch>
            </p:blipFill>
            <p:spPr>
              <a:xfrm>
                <a:off x="7700195" y="357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553" name="Ink 552">
                <a:extLst>
                  <a:ext uri="{FF2B5EF4-FFF2-40B4-BE49-F238E27FC236}">
                    <a16:creationId xmlns:a16="http://schemas.microsoft.com/office/drawing/2014/main" id="{61D4C2AA-6799-EE0C-F396-8CA48CF53927}"/>
                  </a:ext>
                </a:extLst>
              </p14:cNvPr>
              <p14:cNvContentPartPr/>
              <p14:nvPr/>
            </p14:nvContentPartPr>
            <p14:xfrm>
              <a:off x="7827275" y="3755953"/>
              <a:ext cx="360" cy="360"/>
            </p14:xfrm>
          </p:contentPart>
        </mc:Choice>
        <mc:Fallback xmlns="">
          <p:pic>
            <p:nvPicPr>
              <p:cNvPr id="553" name="Ink 552">
                <a:extLst>
                  <a:ext uri="{FF2B5EF4-FFF2-40B4-BE49-F238E27FC236}">
                    <a16:creationId xmlns:a16="http://schemas.microsoft.com/office/drawing/2014/main" id="{61D4C2AA-6799-EE0C-F396-8CA48CF53927}"/>
                  </a:ext>
                </a:extLst>
              </p:cNvPr>
              <p:cNvPicPr/>
              <p:nvPr/>
            </p:nvPicPr>
            <p:blipFill>
              <a:blip r:embed="rId6"/>
              <a:stretch>
                <a:fillRect/>
              </a:stretch>
            </p:blipFill>
            <p:spPr>
              <a:xfrm>
                <a:off x="7737635" y="357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554" name="Ink 553">
                <a:extLst>
                  <a:ext uri="{FF2B5EF4-FFF2-40B4-BE49-F238E27FC236}">
                    <a16:creationId xmlns:a16="http://schemas.microsoft.com/office/drawing/2014/main" id="{08DEF914-C474-BFDA-5711-4460487AD176}"/>
                  </a:ext>
                </a:extLst>
              </p14:cNvPr>
              <p14:cNvContentPartPr/>
              <p14:nvPr/>
            </p14:nvContentPartPr>
            <p14:xfrm>
              <a:off x="7607675" y="3754873"/>
              <a:ext cx="360" cy="360"/>
            </p14:xfrm>
          </p:contentPart>
        </mc:Choice>
        <mc:Fallback xmlns="">
          <p:pic>
            <p:nvPicPr>
              <p:cNvPr id="554" name="Ink 553">
                <a:extLst>
                  <a:ext uri="{FF2B5EF4-FFF2-40B4-BE49-F238E27FC236}">
                    <a16:creationId xmlns:a16="http://schemas.microsoft.com/office/drawing/2014/main" id="{08DEF914-C474-BFDA-5711-4460487AD176}"/>
                  </a:ext>
                </a:extLst>
              </p:cNvPr>
              <p:cNvPicPr/>
              <p:nvPr/>
            </p:nvPicPr>
            <p:blipFill>
              <a:blip r:embed="rId6"/>
              <a:stretch>
                <a:fillRect/>
              </a:stretch>
            </p:blipFill>
            <p:spPr>
              <a:xfrm>
                <a:off x="7517675" y="357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555" name="Ink 554">
                <a:extLst>
                  <a:ext uri="{FF2B5EF4-FFF2-40B4-BE49-F238E27FC236}">
                    <a16:creationId xmlns:a16="http://schemas.microsoft.com/office/drawing/2014/main" id="{F01D62F3-8A7B-FB32-2E51-85BFE82DFD6D}"/>
                  </a:ext>
                </a:extLst>
              </p14:cNvPr>
              <p14:cNvContentPartPr/>
              <p14:nvPr/>
            </p14:nvContentPartPr>
            <p14:xfrm>
              <a:off x="8510915" y="3691513"/>
              <a:ext cx="360" cy="360"/>
            </p14:xfrm>
          </p:contentPart>
        </mc:Choice>
        <mc:Fallback xmlns="">
          <p:pic>
            <p:nvPicPr>
              <p:cNvPr id="555" name="Ink 554">
                <a:extLst>
                  <a:ext uri="{FF2B5EF4-FFF2-40B4-BE49-F238E27FC236}">
                    <a16:creationId xmlns:a16="http://schemas.microsoft.com/office/drawing/2014/main" id="{F01D62F3-8A7B-FB32-2E51-85BFE82DFD6D}"/>
                  </a:ext>
                </a:extLst>
              </p:cNvPr>
              <p:cNvPicPr/>
              <p:nvPr/>
            </p:nvPicPr>
            <p:blipFill>
              <a:blip r:embed="rId6"/>
              <a:stretch>
                <a:fillRect/>
              </a:stretch>
            </p:blipFill>
            <p:spPr>
              <a:xfrm>
                <a:off x="8420915" y="351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556" name="Ink 555">
                <a:extLst>
                  <a:ext uri="{FF2B5EF4-FFF2-40B4-BE49-F238E27FC236}">
                    <a16:creationId xmlns:a16="http://schemas.microsoft.com/office/drawing/2014/main" id="{52E62B8D-BBD0-C094-B484-D425F0239E87}"/>
                  </a:ext>
                </a:extLst>
              </p14:cNvPr>
              <p14:cNvContentPartPr/>
              <p14:nvPr/>
            </p14:nvContentPartPr>
            <p14:xfrm>
              <a:off x="8510915" y="3691513"/>
              <a:ext cx="360" cy="360"/>
            </p14:xfrm>
          </p:contentPart>
        </mc:Choice>
        <mc:Fallback xmlns="">
          <p:pic>
            <p:nvPicPr>
              <p:cNvPr id="556" name="Ink 555">
                <a:extLst>
                  <a:ext uri="{FF2B5EF4-FFF2-40B4-BE49-F238E27FC236}">
                    <a16:creationId xmlns:a16="http://schemas.microsoft.com/office/drawing/2014/main" id="{52E62B8D-BBD0-C094-B484-D425F0239E87}"/>
                  </a:ext>
                </a:extLst>
              </p:cNvPr>
              <p:cNvPicPr/>
              <p:nvPr/>
            </p:nvPicPr>
            <p:blipFill>
              <a:blip r:embed="rId6"/>
              <a:stretch>
                <a:fillRect/>
              </a:stretch>
            </p:blipFill>
            <p:spPr>
              <a:xfrm>
                <a:off x="8420915" y="351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557" name="Ink 556">
                <a:extLst>
                  <a:ext uri="{FF2B5EF4-FFF2-40B4-BE49-F238E27FC236}">
                    <a16:creationId xmlns:a16="http://schemas.microsoft.com/office/drawing/2014/main" id="{3F56E7CE-E09A-1C1E-B0F5-C96F91E7F2B3}"/>
                  </a:ext>
                </a:extLst>
              </p14:cNvPr>
              <p14:cNvContentPartPr/>
              <p14:nvPr/>
            </p14:nvContentPartPr>
            <p14:xfrm>
              <a:off x="8553755" y="3693673"/>
              <a:ext cx="360" cy="360"/>
            </p14:xfrm>
          </p:contentPart>
        </mc:Choice>
        <mc:Fallback xmlns="">
          <p:pic>
            <p:nvPicPr>
              <p:cNvPr id="557" name="Ink 556">
                <a:extLst>
                  <a:ext uri="{FF2B5EF4-FFF2-40B4-BE49-F238E27FC236}">
                    <a16:creationId xmlns:a16="http://schemas.microsoft.com/office/drawing/2014/main" id="{3F56E7CE-E09A-1C1E-B0F5-C96F91E7F2B3}"/>
                  </a:ext>
                </a:extLst>
              </p:cNvPr>
              <p:cNvPicPr/>
              <p:nvPr/>
            </p:nvPicPr>
            <p:blipFill>
              <a:blip r:embed="rId6"/>
              <a:stretch>
                <a:fillRect/>
              </a:stretch>
            </p:blipFill>
            <p:spPr>
              <a:xfrm>
                <a:off x="8464115" y="3513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558" name="Ink 557">
                <a:extLst>
                  <a:ext uri="{FF2B5EF4-FFF2-40B4-BE49-F238E27FC236}">
                    <a16:creationId xmlns:a16="http://schemas.microsoft.com/office/drawing/2014/main" id="{79DDA6FE-5A9A-BBCC-9F7B-902F9076FBAD}"/>
                  </a:ext>
                </a:extLst>
              </p14:cNvPr>
              <p14:cNvContentPartPr/>
              <p14:nvPr/>
            </p14:nvContentPartPr>
            <p14:xfrm>
              <a:off x="8582195" y="3701233"/>
              <a:ext cx="360" cy="360"/>
            </p14:xfrm>
          </p:contentPart>
        </mc:Choice>
        <mc:Fallback xmlns="">
          <p:pic>
            <p:nvPicPr>
              <p:cNvPr id="558" name="Ink 557">
                <a:extLst>
                  <a:ext uri="{FF2B5EF4-FFF2-40B4-BE49-F238E27FC236}">
                    <a16:creationId xmlns:a16="http://schemas.microsoft.com/office/drawing/2014/main" id="{79DDA6FE-5A9A-BBCC-9F7B-902F9076FBAD}"/>
                  </a:ext>
                </a:extLst>
              </p:cNvPr>
              <p:cNvPicPr/>
              <p:nvPr/>
            </p:nvPicPr>
            <p:blipFill>
              <a:blip r:embed="rId6"/>
              <a:stretch>
                <a:fillRect/>
              </a:stretch>
            </p:blipFill>
            <p:spPr>
              <a:xfrm>
                <a:off x="8492555" y="352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559" name="Ink 558">
                <a:extLst>
                  <a:ext uri="{FF2B5EF4-FFF2-40B4-BE49-F238E27FC236}">
                    <a16:creationId xmlns:a16="http://schemas.microsoft.com/office/drawing/2014/main" id="{CD98B32F-AB47-E8DE-D3A3-3DAB3DD9FDDF}"/>
                  </a:ext>
                </a:extLst>
              </p14:cNvPr>
              <p14:cNvContentPartPr/>
              <p14:nvPr/>
            </p14:nvContentPartPr>
            <p14:xfrm>
              <a:off x="8585795" y="3701233"/>
              <a:ext cx="360" cy="360"/>
            </p14:xfrm>
          </p:contentPart>
        </mc:Choice>
        <mc:Fallback xmlns="">
          <p:pic>
            <p:nvPicPr>
              <p:cNvPr id="559" name="Ink 558">
                <a:extLst>
                  <a:ext uri="{FF2B5EF4-FFF2-40B4-BE49-F238E27FC236}">
                    <a16:creationId xmlns:a16="http://schemas.microsoft.com/office/drawing/2014/main" id="{CD98B32F-AB47-E8DE-D3A3-3DAB3DD9FDDF}"/>
                  </a:ext>
                </a:extLst>
              </p:cNvPr>
              <p:cNvPicPr/>
              <p:nvPr/>
            </p:nvPicPr>
            <p:blipFill>
              <a:blip r:embed="rId6"/>
              <a:stretch>
                <a:fillRect/>
              </a:stretch>
            </p:blipFill>
            <p:spPr>
              <a:xfrm>
                <a:off x="8495795" y="352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560" name="Ink 559">
                <a:extLst>
                  <a:ext uri="{FF2B5EF4-FFF2-40B4-BE49-F238E27FC236}">
                    <a16:creationId xmlns:a16="http://schemas.microsoft.com/office/drawing/2014/main" id="{CE050D18-27A0-C431-5CE0-4308DA859F71}"/>
                  </a:ext>
                </a:extLst>
              </p14:cNvPr>
              <p14:cNvContentPartPr/>
              <p14:nvPr/>
            </p14:nvContentPartPr>
            <p14:xfrm>
              <a:off x="8644475" y="3708433"/>
              <a:ext cx="360" cy="360"/>
            </p14:xfrm>
          </p:contentPart>
        </mc:Choice>
        <mc:Fallback xmlns="">
          <p:pic>
            <p:nvPicPr>
              <p:cNvPr id="560" name="Ink 559">
                <a:extLst>
                  <a:ext uri="{FF2B5EF4-FFF2-40B4-BE49-F238E27FC236}">
                    <a16:creationId xmlns:a16="http://schemas.microsoft.com/office/drawing/2014/main" id="{CE050D18-27A0-C431-5CE0-4308DA859F71}"/>
                  </a:ext>
                </a:extLst>
              </p:cNvPr>
              <p:cNvPicPr/>
              <p:nvPr/>
            </p:nvPicPr>
            <p:blipFill>
              <a:blip r:embed="rId6"/>
              <a:stretch>
                <a:fillRect/>
              </a:stretch>
            </p:blipFill>
            <p:spPr>
              <a:xfrm>
                <a:off x="8554475" y="352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561" name="Ink 560">
                <a:extLst>
                  <a:ext uri="{FF2B5EF4-FFF2-40B4-BE49-F238E27FC236}">
                    <a16:creationId xmlns:a16="http://schemas.microsoft.com/office/drawing/2014/main" id="{EE7224D7-1EB0-8610-BEBE-B4CC3DE1EC34}"/>
                  </a:ext>
                </a:extLst>
              </p14:cNvPr>
              <p14:cNvContentPartPr/>
              <p14:nvPr/>
            </p14:nvContentPartPr>
            <p14:xfrm>
              <a:off x="8742755" y="3712393"/>
              <a:ext cx="360" cy="360"/>
            </p14:xfrm>
          </p:contentPart>
        </mc:Choice>
        <mc:Fallback xmlns="">
          <p:pic>
            <p:nvPicPr>
              <p:cNvPr id="561" name="Ink 560">
                <a:extLst>
                  <a:ext uri="{FF2B5EF4-FFF2-40B4-BE49-F238E27FC236}">
                    <a16:creationId xmlns:a16="http://schemas.microsoft.com/office/drawing/2014/main" id="{EE7224D7-1EB0-8610-BEBE-B4CC3DE1EC34}"/>
                  </a:ext>
                </a:extLst>
              </p:cNvPr>
              <p:cNvPicPr/>
              <p:nvPr/>
            </p:nvPicPr>
            <p:blipFill>
              <a:blip r:embed="rId6"/>
              <a:stretch>
                <a:fillRect/>
              </a:stretch>
            </p:blipFill>
            <p:spPr>
              <a:xfrm>
                <a:off x="865275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562" name="Ink 561">
                <a:extLst>
                  <a:ext uri="{FF2B5EF4-FFF2-40B4-BE49-F238E27FC236}">
                    <a16:creationId xmlns:a16="http://schemas.microsoft.com/office/drawing/2014/main" id="{E243857F-F979-A93B-9678-E24414837565}"/>
                  </a:ext>
                </a:extLst>
              </p14:cNvPr>
              <p14:cNvContentPartPr/>
              <p14:nvPr/>
            </p14:nvContentPartPr>
            <p14:xfrm>
              <a:off x="8744915" y="3712393"/>
              <a:ext cx="360" cy="360"/>
            </p14:xfrm>
          </p:contentPart>
        </mc:Choice>
        <mc:Fallback xmlns="">
          <p:pic>
            <p:nvPicPr>
              <p:cNvPr id="562" name="Ink 561">
                <a:extLst>
                  <a:ext uri="{FF2B5EF4-FFF2-40B4-BE49-F238E27FC236}">
                    <a16:creationId xmlns:a16="http://schemas.microsoft.com/office/drawing/2014/main" id="{E243857F-F979-A93B-9678-E24414837565}"/>
                  </a:ext>
                </a:extLst>
              </p:cNvPr>
              <p:cNvPicPr/>
              <p:nvPr/>
            </p:nvPicPr>
            <p:blipFill>
              <a:blip r:embed="rId6"/>
              <a:stretch>
                <a:fillRect/>
              </a:stretch>
            </p:blipFill>
            <p:spPr>
              <a:xfrm>
                <a:off x="865491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563" name="Ink 562">
                <a:extLst>
                  <a:ext uri="{FF2B5EF4-FFF2-40B4-BE49-F238E27FC236}">
                    <a16:creationId xmlns:a16="http://schemas.microsoft.com/office/drawing/2014/main" id="{EF4BD884-6B6F-B8A5-B960-136FF3C4ADAC}"/>
                  </a:ext>
                </a:extLst>
              </p14:cNvPr>
              <p14:cNvContentPartPr/>
              <p14:nvPr/>
            </p14:nvContentPartPr>
            <p14:xfrm>
              <a:off x="8754995" y="3712393"/>
              <a:ext cx="360" cy="360"/>
            </p14:xfrm>
          </p:contentPart>
        </mc:Choice>
        <mc:Fallback xmlns="">
          <p:pic>
            <p:nvPicPr>
              <p:cNvPr id="563" name="Ink 562">
                <a:extLst>
                  <a:ext uri="{FF2B5EF4-FFF2-40B4-BE49-F238E27FC236}">
                    <a16:creationId xmlns:a16="http://schemas.microsoft.com/office/drawing/2014/main" id="{EF4BD884-6B6F-B8A5-B960-136FF3C4ADAC}"/>
                  </a:ext>
                </a:extLst>
              </p:cNvPr>
              <p:cNvPicPr/>
              <p:nvPr/>
            </p:nvPicPr>
            <p:blipFill>
              <a:blip r:embed="rId6"/>
              <a:stretch>
                <a:fillRect/>
              </a:stretch>
            </p:blipFill>
            <p:spPr>
              <a:xfrm>
                <a:off x="866499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564" name="Ink 563">
                <a:extLst>
                  <a:ext uri="{FF2B5EF4-FFF2-40B4-BE49-F238E27FC236}">
                    <a16:creationId xmlns:a16="http://schemas.microsoft.com/office/drawing/2014/main" id="{FEE326F3-5334-92CE-8673-96C446167955}"/>
                  </a:ext>
                </a:extLst>
              </p14:cNvPr>
              <p14:cNvContentPartPr/>
              <p14:nvPr/>
            </p14:nvContentPartPr>
            <p14:xfrm>
              <a:off x="8823395" y="3712393"/>
              <a:ext cx="360" cy="360"/>
            </p14:xfrm>
          </p:contentPart>
        </mc:Choice>
        <mc:Fallback xmlns="">
          <p:pic>
            <p:nvPicPr>
              <p:cNvPr id="564" name="Ink 563">
                <a:extLst>
                  <a:ext uri="{FF2B5EF4-FFF2-40B4-BE49-F238E27FC236}">
                    <a16:creationId xmlns:a16="http://schemas.microsoft.com/office/drawing/2014/main" id="{FEE326F3-5334-92CE-8673-96C446167955}"/>
                  </a:ext>
                </a:extLst>
              </p:cNvPr>
              <p:cNvPicPr/>
              <p:nvPr/>
            </p:nvPicPr>
            <p:blipFill>
              <a:blip r:embed="rId6"/>
              <a:stretch>
                <a:fillRect/>
              </a:stretch>
            </p:blipFill>
            <p:spPr>
              <a:xfrm>
                <a:off x="873375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5">
            <p14:nvContentPartPr>
              <p14:cNvPr id="565" name="Ink 564">
                <a:extLst>
                  <a:ext uri="{FF2B5EF4-FFF2-40B4-BE49-F238E27FC236}">
                    <a16:creationId xmlns:a16="http://schemas.microsoft.com/office/drawing/2014/main" id="{222658E5-31DA-1222-A993-9B335D11E951}"/>
                  </a:ext>
                </a:extLst>
              </p14:cNvPr>
              <p14:cNvContentPartPr/>
              <p14:nvPr/>
            </p14:nvContentPartPr>
            <p14:xfrm>
              <a:off x="8854355" y="3712393"/>
              <a:ext cx="360" cy="360"/>
            </p14:xfrm>
          </p:contentPart>
        </mc:Choice>
        <mc:Fallback xmlns="">
          <p:pic>
            <p:nvPicPr>
              <p:cNvPr id="565" name="Ink 564">
                <a:extLst>
                  <a:ext uri="{FF2B5EF4-FFF2-40B4-BE49-F238E27FC236}">
                    <a16:creationId xmlns:a16="http://schemas.microsoft.com/office/drawing/2014/main" id="{222658E5-31DA-1222-A993-9B335D11E951}"/>
                  </a:ext>
                </a:extLst>
              </p:cNvPr>
              <p:cNvPicPr/>
              <p:nvPr/>
            </p:nvPicPr>
            <p:blipFill>
              <a:blip r:embed="rId6"/>
              <a:stretch>
                <a:fillRect/>
              </a:stretch>
            </p:blipFill>
            <p:spPr>
              <a:xfrm>
                <a:off x="876471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566" name="Ink 565">
                <a:extLst>
                  <a:ext uri="{FF2B5EF4-FFF2-40B4-BE49-F238E27FC236}">
                    <a16:creationId xmlns:a16="http://schemas.microsoft.com/office/drawing/2014/main" id="{742C6553-6219-BB76-2E42-1ECE2CF44920}"/>
                  </a:ext>
                </a:extLst>
              </p14:cNvPr>
              <p14:cNvContentPartPr/>
              <p14:nvPr/>
            </p14:nvContentPartPr>
            <p14:xfrm>
              <a:off x="8877395" y="3712393"/>
              <a:ext cx="360" cy="360"/>
            </p14:xfrm>
          </p:contentPart>
        </mc:Choice>
        <mc:Fallback xmlns="">
          <p:pic>
            <p:nvPicPr>
              <p:cNvPr id="566" name="Ink 565">
                <a:extLst>
                  <a:ext uri="{FF2B5EF4-FFF2-40B4-BE49-F238E27FC236}">
                    <a16:creationId xmlns:a16="http://schemas.microsoft.com/office/drawing/2014/main" id="{742C6553-6219-BB76-2E42-1ECE2CF44920}"/>
                  </a:ext>
                </a:extLst>
              </p:cNvPr>
              <p:cNvPicPr/>
              <p:nvPr/>
            </p:nvPicPr>
            <p:blipFill>
              <a:blip r:embed="rId6"/>
              <a:stretch>
                <a:fillRect/>
              </a:stretch>
            </p:blipFill>
            <p:spPr>
              <a:xfrm>
                <a:off x="878775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567" name="Ink 566">
                <a:extLst>
                  <a:ext uri="{FF2B5EF4-FFF2-40B4-BE49-F238E27FC236}">
                    <a16:creationId xmlns:a16="http://schemas.microsoft.com/office/drawing/2014/main" id="{D58CFED8-7BC7-A96D-771E-8FA215D5DE1C}"/>
                  </a:ext>
                </a:extLst>
              </p14:cNvPr>
              <p14:cNvContentPartPr/>
              <p14:nvPr/>
            </p14:nvContentPartPr>
            <p14:xfrm>
              <a:off x="8893235" y="3715633"/>
              <a:ext cx="360" cy="360"/>
            </p14:xfrm>
          </p:contentPart>
        </mc:Choice>
        <mc:Fallback xmlns="">
          <p:pic>
            <p:nvPicPr>
              <p:cNvPr id="567" name="Ink 566">
                <a:extLst>
                  <a:ext uri="{FF2B5EF4-FFF2-40B4-BE49-F238E27FC236}">
                    <a16:creationId xmlns:a16="http://schemas.microsoft.com/office/drawing/2014/main" id="{D58CFED8-7BC7-A96D-771E-8FA215D5DE1C}"/>
                  </a:ext>
                </a:extLst>
              </p:cNvPr>
              <p:cNvPicPr/>
              <p:nvPr/>
            </p:nvPicPr>
            <p:blipFill>
              <a:blip r:embed="rId6"/>
              <a:stretch>
                <a:fillRect/>
              </a:stretch>
            </p:blipFill>
            <p:spPr>
              <a:xfrm>
                <a:off x="8803595" y="353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568" name="Ink 567">
                <a:extLst>
                  <a:ext uri="{FF2B5EF4-FFF2-40B4-BE49-F238E27FC236}">
                    <a16:creationId xmlns:a16="http://schemas.microsoft.com/office/drawing/2014/main" id="{822EFD8C-05F1-5A2A-57CB-4D749C3608C6}"/>
                  </a:ext>
                </a:extLst>
              </p14:cNvPr>
              <p14:cNvContentPartPr/>
              <p14:nvPr/>
            </p14:nvContentPartPr>
            <p14:xfrm>
              <a:off x="8896475" y="3713473"/>
              <a:ext cx="360" cy="360"/>
            </p14:xfrm>
          </p:contentPart>
        </mc:Choice>
        <mc:Fallback xmlns="">
          <p:pic>
            <p:nvPicPr>
              <p:cNvPr id="568" name="Ink 567">
                <a:extLst>
                  <a:ext uri="{FF2B5EF4-FFF2-40B4-BE49-F238E27FC236}">
                    <a16:creationId xmlns:a16="http://schemas.microsoft.com/office/drawing/2014/main" id="{822EFD8C-05F1-5A2A-57CB-4D749C3608C6}"/>
                  </a:ext>
                </a:extLst>
              </p:cNvPr>
              <p:cNvPicPr/>
              <p:nvPr/>
            </p:nvPicPr>
            <p:blipFill>
              <a:blip r:embed="rId6"/>
              <a:stretch>
                <a:fillRect/>
              </a:stretch>
            </p:blipFill>
            <p:spPr>
              <a:xfrm>
                <a:off x="8806835" y="3533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569" name="Ink 568">
                <a:extLst>
                  <a:ext uri="{FF2B5EF4-FFF2-40B4-BE49-F238E27FC236}">
                    <a16:creationId xmlns:a16="http://schemas.microsoft.com/office/drawing/2014/main" id="{A2F3FBC1-F481-6867-D3DD-139CF268EB83}"/>
                  </a:ext>
                </a:extLst>
              </p14:cNvPr>
              <p14:cNvContentPartPr/>
              <p14:nvPr/>
            </p14:nvContentPartPr>
            <p14:xfrm>
              <a:off x="8905115" y="3705913"/>
              <a:ext cx="360" cy="360"/>
            </p14:xfrm>
          </p:contentPart>
        </mc:Choice>
        <mc:Fallback xmlns="">
          <p:pic>
            <p:nvPicPr>
              <p:cNvPr id="569" name="Ink 568">
                <a:extLst>
                  <a:ext uri="{FF2B5EF4-FFF2-40B4-BE49-F238E27FC236}">
                    <a16:creationId xmlns:a16="http://schemas.microsoft.com/office/drawing/2014/main" id="{A2F3FBC1-F481-6867-D3DD-139CF268EB83}"/>
                  </a:ext>
                </a:extLst>
              </p:cNvPr>
              <p:cNvPicPr/>
              <p:nvPr/>
            </p:nvPicPr>
            <p:blipFill>
              <a:blip r:embed="rId6"/>
              <a:stretch>
                <a:fillRect/>
              </a:stretch>
            </p:blipFill>
            <p:spPr>
              <a:xfrm>
                <a:off x="8815475" y="3525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570" name="Ink 569">
                <a:extLst>
                  <a:ext uri="{FF2B5EF4-FFF2-40B4-BE49-F238E27FC236}">
                    <a16:creationId xmlns:a16="http://schemas.microsoft.com/office/drawing/2014/main" id="{53CB57E3-5F5D-F91F-224D-C86E934829D1}"/>
                  </a:ext>
                </a:extLst>
              </p14:cNvPr>
              <p14:cNvContentPartPr/>
              <p14:nvPr/>
            </p14:nvContentPartPr>
            <p14:xfrm>
              <a:off x="8887115" y="3705913"/>
              <a:ext cx="360" cy="360"/>
            </p14:xfrm>
          </p:contentPart>
        </mc:Choice>
        <mc:Fallback xmlns="">
          <p:pic>
            <p:nvPicPr>
              <p:cNvPr id="570" name="Ink 569">
                <a:extLst>
                  <a:ext uri="{FF2B5EF4-FFF2-40B4-BE49-F238E27FC236}">
                    <a16:creationId xmlns:a16="http://schemas.microsoft.com/office/drawing/2014/main" id="{53CB57E3-5F5D-F91F-224D-C86E934829D1}"/>
                  </a:ext>
                </a:extLst>
              </p:cNvPr>
              <p:cNvPicPr/>
              <p:nvPr/>
            </p:nvPicPr>
            <p:blipFill>
              <a:blip r:embed="rId6"/>
              <a:stretch>
                <a:fillRect/>
              </a:stretch>
            </p:blipFill>
            <p:spPr>
              <a:xfrm>
                <a:off x="8797115" y="3525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571" name="Ink 570">
                <a:extLst>
                  <a:ext uri="{FF2B5EF4-FFF2-40B4-BE49-F238E27FC236}">
                    <a16:creationId xmlns:a16="http://schemas.microsoft.com/office/drawing/2014/main" id="{03CAA96F-B882-2FAF-7366-B8FC1A84B014}"/>
                  </a:ext>
                </a:extLst>
              </p14:cNvPr>
              <p14:cNvContentPartPr/>
              <p14:nvPr/>
            </p14:nvContentPartPr>
            <p14:xfrm>
              <a:off x="8788475" y="3702313"/>
              <a:ext cx="63720" cy="5040"/>
            </p14:xfrm>
          </p:contentPart>
        </mc:Choice>
        <mc:Fallback xmlns="">
          <p:pic>
            <p:nvPicPr>
              <p:cNvPr id="571" name="Ink 570">
                <a:extLst>
                  <a:ext uri="{FF2B5EF4-FFF2-40B4-BE49-F238E27FC236}">
                    <a16:creationId xmlns:a16="http://schemas.microsoft.com/office/drawing/2014/main" id="{03CAA96F-B882-2FAF-7366-B8FC1A84B014}"/>
                  </a:ext>
                </a:extLst>
              </p:cNvPr>
              <p:cNvPicPr/>
              <p:nvPr/>
            </p:nvPicPr>
            <p:blipFill>
              <a:blip r:embed="rId632"/>
              <a:stretch>
                <a:fillRect/>
              </a:stretch>
            </p:blipFill>
            <p:spPr>
              <a:xfrm>
                <a:off x="8698835" y="3522673"/>
                <a:ext cx="24336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572" name="Ink 571">
                <a:extLst>
                  <a:ext uri="{FF2B5EF4-FFF2-40B4-BE49-F238E27FC236}">
                    <a16:creationId xmlns:a16="http://schemas.microsoft.com/office/drawing/2014/main" id="{F3A1D035-35B7-AA08-7E46-322F448FE7FC}"/>
                  </a:ext>
                </a:extLst>
              </p14:cNvPr>
              <p14:cNvContentPartPr/>
              <p14:nvPr/>
            </p14:nvContentPartPr>
            <p14:xfrm>
              <a:off x="8775875" y="3702313"/>
              <a:ext cx="360" cy="360"/>
            </p14:xfrm>
          </p:contentPart>
        </mc:Choice>
        <mc:Fallback xmlns="">
          <p:pic>
            <p:nvPicPr>
              <p:cNvPr id="572" name="Ink 571">
                <a:extLst>
                  <a:ext uri="{FF2B5EF4-FFF2-40B4-BE49-F238E27FC236}">
                    <a16:creationId xmlns:a16="http://schemas.microsoft.com/office/drawing/2014/main" id="{F3A1D035-35B7-AA08-7E46-322F448FE7FC}"/>
                  </a:ext>
                </a:extLst>
              </p:cNvPr>
              <p:cNvPicPr/>
              <p:nvPr/>
            </p:nvPicPr>
            <p:blipFill>
              <a:blip r:embed="rId6"/>
              <a:stretch>
                <a:fillRect/>
              </a:stretch>
            </p:blipFill>
            <p:spPr>
              <a:xfrm>
                <a:off x="8686235" y="3522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573" name="Ink 572">
                <a:extLst>
                  <a:ext uri="{FF2B5EF4-FFF2-40B4-BE49-F238E27FC236}">
                    <a16:creationId xmlns:a16="http://schemas.microsoft.com/office/drawing/2014/main" id="{C18E1209-5900-AC70-26D3-25D77C6AED89}"/>
                  </a:ext>
                </a:extLst>
              </p14:cNvPr>
              <p14:cNvContentPartPr/>
              <p14:nvPr/>
            </p14:nvContentPartPr>
            <p14:xfrm>
              <a:off x="8677235" y="3702313"/>
              <a:ext cx="360" cy="360"/>
            </p14:xfrm>
          </p:contentPart>
        </mc:Choice>
        <mc:Fallback xmlns="">
          <p:pic>
            <p:nvPicPr>
              <p:cNvPr id="573" name="Ink 572">
                <a:extLst>
                  <a:ext uri="{FF2B5EF4-FFF2-40B4-BE49-F238E27FC236}">
                    <a16:creationId xmlns:a16="http://schemas.microsoft.com/office/drawing/2014/main" id="{C18E1209-5900-AC70-26D3-25D77C6AED89}"/>
                  </a:ext>
                </a:extLst>
              </p:cNvPr>
              <p:cNvPicPr/>
              <p:nvPr/>
            </p:nvPicPr>
            <p:blipFill>
              <a:blip r:embed="rId6"/>
              <a:stretch>
                <a:fillRect/>
              </a:stretch>
            </p:blipFill>
            <p:spPr>
              <a:xfrm>
                <a:off x="8587595" y="3522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574" name="Ink 573">
                <a:extLst>
                  <a:ext uri="{FF2B5EF4-FFF2-40B4-BE49-F238E27FC236}">
                    <a16:creationId xmlns:a16="http://schemas.microsoft.com/office/drawing/2014/main" id="{85FA193A-AF54-5394-9182-52D24B014594}"/>
                  </a:ext>
                </a:extLst>
              </p14:cNvPr>
              <p14:cNvContentPartPr/>
              <p14:nvPr/>
            </p14:nvContentPartPr>
            <p14:xfrm>
              <a:off x="8649155" y="3705913"/>
              <a:ext cx="360" cy="360"/>
            </p14:xfrm>
          </p:contentPart>
        </mc:Choice>
        <mc:Fallback xmlns="">
          <p:pic>
            <p:nvPicPr>
              <p:cNvPr id="574" name="Ink 573">
                <a:extLst>
                  <a:ext uri="{FF2B5EF4-FFF2-40B4-BE49-F238E27FC236}">
                    <a16:creationId xmlns:a16="http://schemas.microsoft.com/office/drawing/2014/main" id="{85FA193A-AF54-5394-9182-52D24B014594}"/>
                  </a:ext>
                </a:extLst>
              </p:cNvPr>
              <p:cNvPicPr/>
              <p:nvPr/>
            </p:nvPicPr>
            <p:blipFill>
              <a:blip r:embed="rId6"/>
              <a:stretch>
                <a:fillRect/>
              </a:stretch>
            </p:blipFill>
            <p:spPr>
              <a:xfrm>
                <a:off x="8559515" y="3525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575" name="Ink 574">
                <a:extLst>
                  <a:ext uri="{FF2B5EF4-FFF2-40B4-BE49-F238E27FC236}">
                    <a16:creationId xmlns:a16="http://schemas.microsoft.com/office/drawing/2014/main" id="{D5CCB81F-A1A4-829F-AFB5-9D520E4832F4}"/>
                  </a:ext>
                </a:extLst>
              </p14:cNvPr>
              <p14:cNvContentPartPr/>
              <p14:nvPr/>
            </p14:nvContentPartPr>
            <p14:xfrm>
              <a:off x="8618195" y="3705913"/>
              <a:ext cx="360" cy="360"/>
            </p14:xfrm>
          </p:contentPart>
        </mc:Choice>
        <mc:Fallback xmlns="">
          <p:pic>
            <p:nvPicPr>
              <p:cNvPr id="575" name="Ink 574">
                <a:extLst>
                  <a:ext uri="{FF2B5EF4-FFF2-40B4-BE49-F238E27FC236}">
                    <a16:creationId xmlns:a16="http://schemas.microsoft.com/office/drawing/2014/main" id="{D5CCB81F-A1A4-829F-AFB5-9D520E4832F4}"/>
                  </a:ext>
                </a:extLst>
              </p:cNvPr>
              <p:cNvPicPr/>
              <p:nvPr/>
            </p:nvPicPr>
            <p:blipFill>
              <a:blip r:embed="rId6"/>
              <a:stretch>
                <a:fillRect/>
              </a:stretch>
            </p:blipFill>
            <p:spPr>
              <a:xfrm>
                <a:off x="8528555" y="3525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576" name="Ink 575">
                <a:extLst>
                  <a:ext uri="{FF2B5EF4-FFF2-40B4-BE49-F238E27FC236}">
                    <a16:creationId xmlns:a16="http://schemas.microsoft.com/office/drawing/2014/main" id="{007F7386-0415-4094-3184-26718A973A4D}"/>
                  </a:ext>
                </a:extLst>
              </p14:cNvPr>
              <p14:cNvContentPartPr/>
              <p14:nvPr/>
            </p14:nvContentPartPr>
            <p14:xfrm>
              <a:off x="8586515" y="3703393"/>
              <a:ext cx="360" cy="360"/>
            </p14:xfrm>
          </p:contentPart>
        </mc:Choice>
        <mc:Fallback xmlns="">
          <p:pic>
            <p:nvPicPr>
              <p:cNvPr id="576" name="Ink 575">
                <a:extLst>
                  <a:ext uri="{FF2B5EF4-FFF2-40B4-BE49-F238E27FC236}">
                    <a16:creationId xmlns:a16="http://schemas.microsoft.com/office/drawing/2014/main" id="{007F7386-0415-4094-3184-26718A973A4D}"/>
                  </a:ext>
                </a:extLst>
              </p:cNvPr>
              <p:cNvPicPr/>
              <p:nvPr/>
            </p:nvPicPr>
            <p:blipFill>
              <a:blip r:embed="rId6"/>
              <a:stretch>
                <a:fillRect/>
              </a:stretch>
            </p:blipFill>
            <p:spPr>
              <a:xfrm>
                <a:off x="8496875" y="352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577" name="Ink 576">
                <a:extLst>
                  <a:ext uri="{FF2B5EF4-FFF2-40B4-BE49-F238E27FC236}">
                    <a16:creationId xmlns:a16="http://schemas.microsoft.com/office/drawing/2014/main" id="{AB5FB8A3-B255-89A0-E4B0-E2D8614F5723}"/>
                  </a:ext>
                </a:extLst>
              </p14:cNvPr>
              <p14:cNvContentPartPr/>
              <p14:nvPr/>
            </p14:nvContentPartPr>
            <p14:xfrm>
              <a:off x="8521355" y="3671713"/>
              <a:ext cx="360" cy="360"/>
            </p14:xfrm>
          </p:contentPart>
        </mc:Choice>
        <mc:Fallback xmlns="">
          <p:pic>
            <p:nvPicPr>
              <p:cNvPr id="577" name="Ink 576">
                <a:extLst>
                  <a:ext uri="{FF2B5EF4-FFF2-40B4-BE49-F238E27FC236}">
                    <a16:creationId xmlns:a16="http://schemas.microsoft.com/office/drawing/2014/main" id="{AB5FB8A3-B255-89A0-E4B0-E2D8614F5723}"/>
                  </a:ext>
                </a:extLst>
              </p:cNvPr>
              <p:cNvPicPr/>
              <p:nvPr/>
            </p:nvPicPr>
            <p:blipFill>
              <a:blip r:embed="rId6"/>
              <a:stretch>
                <a:fillRect/>
              </a:stretch>
            </p:blipFill>
            <p:spPr>
              <a:xfrm>
                <a:off x="8431715" y="3492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578" name="Ink 577">
                <a:extLst>
                  <a:ext uri="{FF2B5EF4-FFF2-40B4-BE49-F238E27FC236}">
                    <a16:creationId xmlns:a16="http://schemas.microsoft.com/office/drawing/2014/main" id="{33888DA0-2F67-61BC-2026-82AED88708C9}"/>
                  </a:ext>
                </a:extLst>
              </p14:cNvPr>
              <p14:cNvContentPartPr/>
              <p14:nvPr/>
            </p14:nvContentPartPr>
            <p14:xfrm>
              <a:off x="8517035" y="3673153"/>
              <a:ext cx="360" cy="360"/>
            </p14:xfrm>
          </p:contentPart>
        </mc:Choice>
        <mc:Fallback xmlns="">
          <p:pic>
            <p:nvPicPr>
              <p:cNvPr id="578" name="Ink 577">
                <a:extLst>
                  <a:ext uri="{FF2B5EF4-FFF2-40B4-BE49-F238E27FC236}">
                    <a16:creationId xmlns:a16="http://schemas.microsoft.com/office/drawing/2014/main" id="{33888DA0-2F67-61BC-2026-82AED88708C9}"/>
                  </a:ext>
                </a:extLst>
              </p:cNvPr>
              <p:cNvPicPr/>
              <p:nvPr/>
            </p:nvPicPr>
            <p:blipFill>
              <a:blip r:embed="rId6"/>
              <a:stretch>
                <a:fillRect/>
              </a:stretch>
            </p:blipFill>
            <p:spPr>
              <a:xfrm>
                <a:off x="8427035" y="3493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579" name="Ink 578">
                <a:extLst>
                  <a:ext uri="{FF2B5EF4-FFF2-40B4-BE49-F238E27FC236}">
                    <a16:creationId xmlns:a16="http://schemas.microsoft.com/office/drawing/2014/main" id="{3CF28064-A175-45E6-2F2E-2AB6FA803437}"/>
                  </a:ext>
                </a:extLst>
              </p14:cNvPr>
              <p14:cNvContentPartPr/>
              <p14:nvPr/>
            </p14:nvContentPartPr>
            <p14:xfrm>
              <a:off x="7886675" y="4537153"/>
              <a:ext cx="360" cy="360"/>
            </p14:xfrm>
          </p:contentPart>
        </mc:Choice>
        <mc:Fallback xmlns="">
          <p:pic>
            <p:nvPicPr>
              <p:cNvPr id="579" name="Ink 578">
                <a:extLst>
                  <a:ext uri="{FF2B5EF4-FFF2-40B4-BE49-F238E27FC236}">
                    <a16:creationId xmlns:a16="http://schemas.microsoft.com/office/drawing/2014/main" id="{3CF28064-A175-45E6-2F2E-2AB6FA803437}"/>
                  </a:ext>
                </a:extLst>
              </p:cNvPr>
              <p:cNvPicPr/>
              <p:nvPr/>
            </p:nvPicPr>
            <p:blipFill>
              <a:blip r:embed="rId6"/>
              <a:stretch>
                <a:fillRect/>
              </a:stretch>
            </p:blipFill>
            <p:spPr>
              <a:xfrm>
                <a:off x="7796675" y="4357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580" name="Ink 579">
                <a:extLst>
                  <a:ext uri="{FF2B5EF4-FFF2-40B4-BE49-F238E27FC236}">
                    <a16:creationId xmlns:a16="http://schemas.microsoft.com/office/drawing/2014/main" id="{EA71AEF9-574D-E3DD-67A4-EF0FFFE9E380}"/>
                  </a:ext>
                </a:extLst>
              </p14:cNvPr>
              <p14:cNvContentPartPr/>
              <p14:nvPr/>
            </p14:nvContentPartPr>
            <p14:xfrm>
              <a:off x="7887755" y="4537153"/>
              <a:ext cx="360" cy="360"/>
            </p14:xfrm>
          </p:contentPart>
        </mc:Choice>
        <mc:Fallback xmlns="">
          <p:pic>
            <p:nvPicPr>
              <p:cNvPr id="580" name="Ink 579">
                <a:extLst>
                  <a:ext uri="{FF2B5EF4-FFF2-40B4-BE49-F238E27FC236}">
                    <a16:creationId xmlns:a16="http://schemas.microsoft.com/office/drawing/2014/main" id="{EA71AEF9-574D-E3DD-67A4-EF0FFFE9E380}"/>
                  </a:ext>
                </a:extLst>
              </p:cNvPr>
              <p:cNvPicPr/>
              <p:nvPr/>
            </p:nvPicPr>
            <p:blipFill>
              <a:blip r:embed="rId6"/>
              <a:stretch>
                <a:fillRect/>
              </a:stretch>
            </p:blipFill>
            <p:spPr>
              <a:xfrm>
                <a:off x="7797755" y="4357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581" name="Ink 580">
                <a:extLst>
                  <a:ext uri="{FF2B5EF4-FFF2-40B4-BE49-F238E27FC236}">
                    <a16:creationId xmlns:a16="http://schemas.microsoft.com/office/drawing/2014/main" id="{48B622D8-9C35-A6B7-98C6-DF3C36AD248F}"/>
                  </a:ext>
                </a:extLst>
              </p14:cNvPr>
              <p14:cNvContentPartPr/>
              <p14:nvPr/>
            </p14:nvContentPartPr>
            <p14:xfrm>
              <a:off x="7868315" y="4573873"/>
              <a:ext cx="360" cy="360"/>
            </p14:xfrm>
          </p:contentPart>
        </mc:Choice>
        <mc:Fallback xmlns="">
          <p:pic>
            <p:nvPicPr>
              <p:cNvPr id="581" name="Ink 580">
                <a:extLst>
                  <a:ext uri="{FF2B5EF4-FFF2-40B4-BE49-F238E27FC236}">
                    <a16:creationId xmlns:a16="http://schemas.microsoft.com/office/drawing/2014/main" id="{48B622D8-9C35-A6B7-98C6-DF3C36AD248F}"/>
                  </a:ext>
                </a:extLst>
              </p:cNvPr>
              <p:cNvPicPr/>
              <p:nvPr/>
            </p:nvPicPr>
            <p:blipFill>
              <a:blip r:embed="rId6"/>
              <a:stretch>
                <a:fillRect/>
              </a:stretch>
            </p:blipFill>
            <p:spPr>
              <a:xfrm>
                <a:off x="7778315" y="4393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582" name="Ink 581">
                <a:extLst>
                  <a:ext uri="{FF2B5EF4-FFF2-40B4-BE49-F238E27FC236}">
                    <a16:creationId xmlns:a16="http://schemas.microsoft.com/office/drawing/2014/main" id="{5F4C7002-C5DD-DBB2-2C36-60408B442CC7}"/>
                  </a:ext>
                </a:extLst>
              </p14:cNvPr>
              <p14:cNvContentPartPr/>
              <p14:nvPr/>
            </p14:nvContentPartPr>
            <p14:xfrm>
              <a:off x="7826915" y="4703473"/>
              <a:ext cx="360" cy="360"/>
            </p14:xfrm>
          </p:contentPart>
        </mc:Choice>
        <mc:Fallback xmlns="">
          <p:pic>
            <p:nvPicPr>
              <p:cNvPr id="582" name="Ink 581">
                <a:extLst>
                  <a:ext uri="{FF2B5EF4-FFF2-40B4-BE49-F238E27FC236}">
                    <a16:creationId xmlns:a16="http://schemas.microsoft.com/office/drawing/2014/main" id="{5F4C7002-C5DD-DBB2-2C36-60408B442CC7}"/>
                  </a:ext>
                </a:extLst>
              </p:cNvPr>
              <p:cNvPicPr/>
              <p:nvPr/>
            </p:nvPicPr>
            <p:blipFill>
              <a:blip r:embed="rId6"/>
              <a:stretch>
                <a:fillRect/>
              </a:stretch>
            </p:blipFill>
            <p:spPr>
              <a:xfrm>
                <a:off x="7736915" y="4523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583" name="Ink 582">
                <a:extLst>
                  <a:ext uri="{FF2B5EF4-FFF2-40B4-BE49-F238E27FC236}">
                    <a16:creationId xmlns:a16="http://schemas.microsoft.com/office/drawing/2014/main" id="{1F1A4922-DDB4-401F-84D2-2D3E25575C19}"/>
                  </a:ext>
                </a:extLst>
              </p14:cNvPr>
              <p14:cNvContentPartPr/>
              <p14:nvPr/>
            </p14:nvContentPartPr>
            <p14:xfrm>
              <a:off x="7824395" y="4716433"/>
              <a:ext cx="360" cy="360"/>
            </p14:xfrm>
          </p:contentPart>
        </mc:Choice>
        <mc:Fallback xmlns="">
          <p:pic>
            <p:nvPicPr>
              <p:cNvPr id="583" name="Ink 582">
                <a:extLst>
                  <a:ext uri="{FF2B5EF4-FFF2-40B4-BE49-F238E27FC236}">
                    <a16:creationId xmlns:a16="http://schemas.microsoft.com/office/drawing/2014/main" id="{1F1A4922-DDB4-401F-84D2-2D3E25575C19}"/>
                  </a:ext>
                </a:extLst>
              </p:cNvPr>
              <p:cNvPicPr/>
              <p:nvPr/>
            </p:nvPicPr>
            <p:blipFill>
              <a:blip r:embed="rId6"/>
              <a:stretch>
                <a:fillRect/>
              </a:stretch>
            </p:blipFill>
            <p:spPr>
              <a:xfrm>
                <a:off x="7734755" y="4536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5">
            <p14:nvContentPartPr>
              <p14:cNvPr id="584" name="Ink 583">
                <a:extLst>
                  <a:ext uri="{FF2B5EF4-FFF2-40B4-BE49-F238E27FC236}">
                    <a16:creationId xmlns:a16="http://schemas.microsoft.com/office/drawing/2014/main" id="{6B649D72-2FFE-C955-B06F-533308D434A8}"/>
                  </a:ext>
                </a:extLst>
              </p14:cNvPr>
              <p14:cNvContentPartPr/>
              <p14:nvPr/>
            </p14:nvContentPartPr>
            <p14:xfrm>
              <a:off x="7823315" y="4720033"/>
              <a:ext cx="360" cy="360"/>
            </p14:xfrm>
          </p:contentPart>
        </mc:Choice>
        <mc:Fallback xmlns="">
          <p:pic>
            <p:nvPicPr>
              <p:cNvPr id="584" name="Ink 583">
                <a:extLst>
                  <a:ext uri="{FF2B5EF4-FFF2-40B4-BE49-F238E27FC236}">
                    <a16:creationId xmlns:a16="http://schemas.microsoft.com/office/drawing/2014/main" id="{6B649D72-2FFE-C955-B06F-533308D434A8}"/>
                  </a:ext>
                </a:extLst>
              </p:cNvPr>
              <p:cNvPicPr/>
              <p:nvPr/>
            </p:nvPicPr>
            <p:blipFill>
              <a:blip r:embed="rId6"/>
              <a:stretch>
                <a:fillRect/>
              </a:stretch>
            </p:blipFill>
            <p:spPr>
              <a:xfrm>
                <a:off x="7733675" y="4540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585" name="Ink 584">
                <a:extLst>
                  <a:ext uri="{FF2B5EF4-FFF2-40B4-BE49-F238E27FC236}">
                    <a16:creationId xmlns:a16="http://schemas.microsoft.com/office/drawing/2014/main" id="{672874A6-338C-1412-CB8D-97145322C89C}"/>
                  </a:ext>
                </a:extLst>
              </p14:cNvPr>
              <p14:cNvContentPartPr/>
              <p14:nvPr/>
            </p14:nvContentPartPr>
            <p14:xfrm>
              <a:off x="7823315" y="4727233"/>
              <a:ext cx="360" cy="360"/>
            </p14:xfrm>
          </p:contentPart>
        </mc:Choice>
        <mc:Fallback xmlns="">
          <p:pic>
            <p:nvPicPr>
              <p:cNvPr id="585" name="Ink 584">
                <a:extLst>
                  <a:ext uri="{FF2B5EF4-FFF2-40B4-BE49-F238E27FC236}">
                    <a16:creationId xmlns:a16="http://schemas.microsoft.com/office/drawing/2014/main" id="{672874A6-338C-1412-CB8D-97145322C89C}"/>
                  </a:ext>
                </a:extLst>
              </p:cNvPr>
              <p:cNvPicPr/>
              <p:nvPr/>
            </p:nvPicPr>
            <p:blipFill>
              <a:blip r:embed="rId6"/>
              <a:stretch>
                <a:fillRect/>
              </a:stretch>
            </p:blipFill>
            <p:spPr>
              <a:xfrm>
                <a:off x="7733675" y="4547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586" name="Ink 585">
                <a:extLst>
                  <a:ext uri="{FF2B5EF4-FFF2-40B4-BE49-F238E27FC236}">
                    <a16:creationId xmlns:a16="http://schemas.microsoft.com/office/drawing/2014/main" id="{4A117881-EEBB-DCED-F88B-24BF731D628B}"/>
                  </a:ext>
                </a:extLst>
              </p14:cNvPr>
              <p14:cNvContentPartPr/>
              <p14:nvPr/>
            </p14:nvContentPartPr>
            <p14:xfrm>
              <a:off x="7844915" y="4729753"/>
              <a:ext cx="360" cy="360"/>
            </p14:xfrm>
          </p:contentPart>
        </mc:Choice>
        <mc:Fallback xmlns="">
          <p:pic>
            <p:nvPicPr>
              <p:cNvPr id="586" name="Ink 585">
                <a:extLst>
                  <a:ext uri="{FF2B5EF4-FFF2-40B4-BE49-F238E27FC236}">
                    <a16:creationId xmlns:a16="http://schemas.microsoft.com/office/drawing/2014/main" id="{4A117881-EEBB-DCED-F88B-24BF731D628B}"/>
                  </a:ext>
                </a:extLst>
              </p:cNvPr>
              <p:cNvPicPr/>
              <p:nvPr/>
            </p:nvPicPr>
            <p:blipFill>
              <a:blip r:embed="rId6"/>
              <a:stretch>
                <a:fillRect/>
              </a:stretch>
            </p:blipFill>
            <p:spPr>
              <a:xfrm>
                <a:off x="7754915" y="454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587" name="Ink 586">
                <a:extLst>
                  <a:ext uri="{FF2B5EF4-FFF2-40B4-BE49-F238E27FC236}">
                    <a16:creationId xmlns:a16="http://schemas.microsoft.com/office/drawing/2014/main" id="{EC210456-4715-63AD-2130-83F35957FBC1}"/>
                  </a:ext>
                </a:extLst>
              </p14:cNvPr>
              <p14:cNvContentPartPr/>
              <p14:nvPr/>
            </p14:nvContentPartPr>
            <p14:xfrm>
              <a:off x="7747715" y="4753513"/>
              <a:ext cx="61200" cy="9360"/>
            </p14:xfrm>
          </p:contentPart>
        </mc:Choice>
        <mc:Fallback xmlns="">
          <p:pic>
            <p:nvPicPr>
              <p:cNvPr id="587" name="Ink 586">
                <a:extLst>
                  <a:ext uri="{FF2B5EF4-FFF2-40B4-BE49-F238E27FC236}">
                    <a16:creationId xmlns:a16="http://schemas.microsoft.com/office/drawing/2014/main" id="{EC210456-4715-63AD-2130-83F35957FBC1}"/>
                  </a:ext>
                </a:extLst>
              </p:cNvPr>
              <p:cNvPicPr/>
              <p:nvPr/>
            </p:nvPicPr>
            <p:blipFill>
              <a:blip r:embed="rId649"/>
              <a:stretch>
                <a:fillRect/>
              </a:stretch>
            </p:blipFill>
            <p:spPr>
              <a:xfrm>
                <a:off x="7658075" y="4573513"/>
                <a:ext cx="24084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588" name="Ink 587">
                <a:extLst>
                  <a:ext uri="{FF2B5EF4-FFF2-40B4-BE49-F238E27FC236}">
                    <a16:creationId xmlns:a16="http://schemas.microsoft.com/office/drawing/2014/main" id="{B69AF484-EF4E-4C59-D5EA-326AF7A16F77}"/>
                  </a:ext>
                </a:extLst>
              </p14:cNvPr>
              <p14:cNvContentPartPr/>
              <p14:nvPr/>
            </p14:nvContentPartPr>
            <p14:xfrm>
              <a:off x="7740515" y="4753513"/>
              <a:ext cx="360" cy="360"/>
            </p14:xfrm>
          </p:contentPart>
        </mc:Choice>
        <mc:Fallback xmlns="">
          <p:pic>
            <p:nvPicPr>
              <p:cNvPr id="588" name="Ink 587">
                <a:extLst>
                  <a:ext uri="{FF2B5EF4-FFF2-40B4-BE49-F238E27FC236}">
                    <a16:creationId xmlns:a16="http://schemas.microsoft.com/office/drawing/2014/main" id="{B69AF484-EF4E-4C59-D5EA-326AF7A16F77}"/>
                  </a:ext>
                </a:extLst>
              </p:cNvPr>
              <p:cNvPicPr/>
              <p:nvPr/>
            </p:nvPicPr>
            <p:blipFill>
              <a:blip r:embed="rId6"/>
              <a:stretch>
                <a:fillRect/>
              </a:stretch>
            </p:blipFill>
            <p:spPr>
              <a:xfrm>
                <a:off x="7650875" y="4573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589" name="Ink 588">
                <a:extLst>
                  <a:ext uri="{FF2B5EF4-FFF2-40B4-BE49-F238E27FC236}">
                    <a16:creationId xmlns:a16="http://schemas.microsoft.com/office/drawing/2014/main" id="{DBFC91A5-760E-0F18-2510-B2DFEC61D840}"/>
                  </a:ext>
                </a:extLst>
              </p14:cNvPr>
              <p14:cNvContentPartPr/>
              <p14:nvPr/>
            </p14:nvContentPartPr>
            <p14:xfrm>
              <a:off x="7746275" y="4749193"/>
              <a:ext cx="360" cy="360"/>
            </p14:xfrm>
          </p:contentPart>
        </mc:Choice>
        <mc:Fallback xmlns="">
          <p:pic>
            <p:nvPicPr>
              <p:cNvPr id="589" name="Ink 588">
                <a:extLst>
                  <a:ext uri="{FF2B5EF4-FFF2-40B4-BE49-F238E27FC236}">
                    <a16:creationId xmlns:a16="http://schemas.microsoft.com/office/drawing/2014/main" id="{DBFC91A5-760E-0F18-2510-B2DFEC61D840}"/>
                  </a:ext>
                </a:extLst>
              </p:cNvPr>
              <p:cNvPicPr/>
              <p:nvPr/>
            </p:nvPicPr>
            <p:blipFill>
              <a:blip r:embed="rId6"/>
              <a:stretch>
                <a:fillRect/>
              </a:stretch>
            </p:blipFill>
            <p:spPr>
              <a:xfrm>
                <a:off x="7656635" y="456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590" name="Ink 589">
                <a:extLst>
                  <a:ext uri="{FF2B5EF4-FFF2-40B4-BE49-F238E27FC236}">
                    <a16:creationId xmlns:a16="http://schemas.microsoft.com/office/drawing/2014/main" id="{AF0CDC91-24A3-D4BF-459F-374C4CA1EEED}"/>
                  </a:ext>
                </a:extLst>
              </p14:cNvPr>
              <p14:cNvContentPartPr/>
              <p14:nvPr/>
            </p14:nvContentPartPr>
            <p14:xfrm>
              <a:off x="7798475" y="4745233"/>
              <a:ext cx="360" cy="360"/>
            </p14:xfrm>
          </p:contentPart>
        </mc:Choice>
        <mc:Fallback xmlns="">
          <p:pic>
            <p:nvPicPr>
              <p:cNvPr id="590" name="Ink 589">
                <a:extLst>
                  <a:ext uri="{FF2B5EF4-FFF2-40B4-BE49-F238E27FC236}">
                    <a16:creationId xmlns:a16="http://schemas.microsoft.com/office/drawing/2014/main" id="{AF0CDC91-24A3-D4BF-459F-374C4CA1EEED}"/>
                  </a:ext>
                </a:extLst>
              </p:cNvPr>
              <p:cNvPicPr/>
              <p:nvPr/>
            </p:nvPicPr>
            <p:blipFill>
              <a:blip r:embed="rId6"/>
              <a:stretch>
                <a:fillRect/>
              </a:stretch>
            </p:blipFill>
            <p:spPr>
              <a:xfrm>
                <a:off x="7708835" y="456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591" name="Ink 590">
                <a:extLst>
                  <a:ext uri="{FF2B5EF4-FFF2-40B4-BE49-F238E27FC236}">
                    <a16:creationId xmlns:a16="http://schemas.microsoft.com/office/drawing/2014/main" id="{3A9DABA6-5BD7-44E0-6151-0E4D7E522C53}"/>
                  </a:ext>
                </a:extLst>
              </p14:cNvPr>
              <p14:cNvContentPartPr/>
              <p14:nvPr/>
            </p14:nvContentPartPr>
            <p14:xfrm>
              <a:off x="7803155" y="4736233"/>
              <a:ext cx="360" cy="360"/>
            </p14:xfrm>
          </p:contentPart>
        </mc:Choice>
        <mc:Fallback xmlns="">
          <p:pic>
            <p:nvPicPr>
              <p:cNvPr id="591" name="Ink 590">
                <a:extLst>
                  <a:ext uri="{FF2B5EF4-FFF2-40B4-BE49-F238E27FC236}">
                    <a16:creationId xmlns:a16="http://schemas.microsoft.com/office/drawing/2014/main" id="{3A9DABA6-5BD7-44E0-6151-0E4D7E522C53}"/>
                  </a:ext>
                </a:extLst>
              </p:cNvPr>
              <p:cNvPicPr/>
              <p:nvPr/>
            </p:nvPicPr>
            <p:blipFill>
              <a:blip r:embed="rId6"/>
              <a:stretch>
                <a:fillRect/>
              </a:stretch>
            </p:blipFill>
            <p:spPr>
              <a:xfrm>
                <a:off x="7713155" y="455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592" name="Ink 591">
                <a:extLst>
                  <a:ext uri="{FF2B5EF4-FFF2-40B4-BE49-F238E27FC236}">
                    <a16:creationId xmlns:a16="http://schemas.microsoft.com/office/drawing/2014/main" id="{545037EA-7595-CBDC-6FB7-8E298AD44D5B}"/>
                  </a:ext>
                </a:extLst>
              </p14:cNvPr>
              <p14:cNvContentPartPr/>
              <p14:nvPr/>
            </p14:nvContentPartPr>
            <p14:xfrm>
              <a:off x="7799555" y="4729393"/>
              <a:ext cx="360" cy="360"/>
            </p14:xfrm>
          </p:contentPart>
        </mc:Choice>
        <mc:Fallback xmlns="">
          <p:pic>
            <p:nvPicPr>
              <p:cNvPr id="592" name="Ink 591">
                <a:extLst>
                  <a:ext uri="{FF2B5EF4-FFF2-40B4-BE49-F238E27FC236}">
                    <a16:creationId xmlns:a16="http://schemas.microsoft.com/office/drawing/2014/main" id="{545037EA-7595-CBDC-6FB7-8E298AD44D5B}"/>
                  </a:ext>
                </a:extLst>
              </p:cNvPr>
              <p:cNvPicPr/>
              <p:nvPr/>
            </p:nvPicPr>
            <p:blipFill>
              <a:blip r:embed="rId6"/>
              <a:stretch>
                <a:fillRect/>
              </a:stretch>
            </p:blipFill>
            <p:spPr>
              <a:xfrm>
                <a:off x="7709915" y="4549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593" name="Ink 592">
                <a:extLst>
                  <a:ext uri="{FF2B5EF4-FFF2-40B4-BE49-F238E27FC236}">
                    <a16:creationId xmlns:a16="http://schemas.microsoft.com/office/drawing/2014/main" id="{2FA89544-DF51-84DA-B306-1FCEFA83BBE4}"/>
                  </a:ext>
                </a:extLst>
              </p14:cNvPr>
              <p14:cNvContentPartPr/>
              <p14:nvPr/>
            </p14:nvContentPartPr>
            <p14:xfrm>
              <a:off x="7944995" y="4687273"/>
              <a:ext cx="360" cy="360"/>
            </p14:xfrm>
          </p:contentPart>
        </mc:Choice>
        <mc:Fallback xmlns="">
          <p:pic>
            <p:nvPicPr>
              <p:cNvPr id="593" name="Ink 592">
                <a:extLst>
                  <a:ext uri="{FF2B5EF4-FFF2-40B4-BE49-F238E27FC236}">
                    <a16:creationId xmlns:a16="http://schemas.microsoft.com/office/drawing/2014/main" id="{2FA89544-DF51-84DA-B306-1FCEFA83BBE4}"/>
                  </a:ext>
                </a:extLst>
              </p:cNvPr>
              <p:cNvPicPr/>
              <p:nvPr/>
            </p:nvPicPr>
            <p:blipFill>
              <a:blip r:embed="rId6"/>
              <a:stretch>
                <a:fillRect/>
              </a:stretch>
            </p:blipFill>
            <p:spPr>
              <a:xfrm>
                <a:off x="7854995" y="4507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594" name="Ink 593">
                <a:extLst>
                  <a:ext uri="{FF2B5EF4-FFF2-40B4-BE49-F238E27FC236}">
                    <a16:creationId xmlns:a16="http://schemas.microsoft.com/office/drawing/2014/main" id="{48C4A5DE-7C3B-E2A7-D6D4-656E4099CD6D}"/>
                  </a:ext>
                </a:extLst>
              </p14:cNvPr>
              <p14:cNvContentPartPr/>
              <p14:nvPr/>
            </p14:nvContentPartPr>
            <p14:xfrm>
              <a:off x="7953995" y="4656313"/>
              <a:ext cx="360" cy="360"/>
            </p14:xfrm>
          </p:contentPart>
        </mc:Choice>
        <mc:Fallback xmlns="">
          <p:pic>
            <p:nvPicPr>
              <p:cNvPr id="594" name="Ink 593">
                <a:extLst>
                  <a:ext uri="{FF2B5EF4-FFF2-40B4-BE49-F238E27FC236}">
                    <a16:creationId xmlns:a16="http://schemas.microsoft.com/office/drawing/2014/main" id="{48C4A5DE-7C3B-E2A7-D6D4-656E4099CD6D}"/>
                  </a:ext>
                </a:extLst>
              </p:cNvPr>
              <p:cNvPicPr/>
              <p:nvPr/>
            </p:nvPicPr>
            <p:blipFill>
              <a:blip r:embed="rId6"/>
              <a:stretch>
                <a:fillRect/>
              </a:stretch>
            </p:blipFill>
            <p:spPr>
              <a:xfrm>
                <a:off x="7864355" y="4476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595" name="Ink 594">
                <a:extLst>
                  <a:ext uri="{FF2B5EF4-FFF2-40B4-BE49-F238E27FC236}">
                    <a16:creationId xmlns:a16="http://schemas.microsoft.com/office/drawing/2014/main" id="{40939973-9272-E4B9-A510-E658E9D37BAB}"/>
                  </a:ext>
                </a:extLst>
              </p14:cNvPr>
              <p14:cNvContentPartPr/>
              <p14:nvPr/>
            </p14:nvContentPartPr>
            <p14:xfrm>
              <a:off x="7959755" y="4647313"/>
              <a:ext cx="360" cy="360"/>
            </p14:xfrm>
          </p:contentPart>
        </mc:Choice>
        <mc:Fallback xmlns="">
          <p:pic>
            <p:nvPicPr>
              <p:cNvPr id="595" name="Ink 594">
                <a:extLst>
                  <a:ext uri="{FF2B5EF4-FFF2-40B4-BE49-F238E27FC236}">
                    <a16:creationId xmlns:a16="http://schemas.microsoft.com/office/drawing/2014/main" id="{40939973-9272-E4B9-A510-E658E9D37BAB}"/>
                  </a:ext>
                </a:extLst>
              </p:cNvPr>
              <p:cNvPicPr/>
              <p:nvPr/>
            </p:nvPicPr>
            <p:blipFill>
              <a:blip r:embed="rId6"/>
              <a:stretch>
                <a:fillRect/>
              </a:stretch>
            </p:blipFill>
            <p:spPr>
              <a:xfrm>
                <a:off x="7870115" y="4467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596" name="Ink 595">
                <a:extLst>
                  <a:ext uri="{FF2B5EF4-FFF2-40B4-BE49-F238E27FC236}">
                    <a16:creationId xmlns:a16="http://schemas.microsoft.com/office/drawing/2014/main" id="{0F8BB4D5-0341-5323-9755-BB2D8264B02C}"/>
                  </a:ext>
                </a:extLst>
              </p14:cNvPr>
              <p14:cNvContentPartPr/>
              <p14:nvPr/>
            </p14:nvContentPartPr>
            <p14:xfrm>
              <a:off x="7959755" y="4639393"/>
              <a:ext cx="360" cy="360"/>
            </p14:xfrm>
          </p:contentPart>
        </mc:Choice>
        <mc:Fallback xmlns="">
          <p:pic>
            <p:nvPicPr>
              <p:cNvPr id="596" name="Ink 595">
                <a:extLst>
                  <a:ext uri="{FF2B5EF4-FFF2-40B4-BE49-F238E27FC236}">
                    <a16:creationId xmlns:a16="http://schemas.microsoft.com/office/drawing/2014/main" id="{0F8BB4D5-0341-5323-9755-BB2D8264B02C}"/>
                  </a:ext>
                </a:extLst>
              </p:cNvPr>
              <p:cNvPicPr/>
              <p:nvPr/>
            </p:nvPicPr>
            <p:blipFill>
              <a:blip r:embed="rId6"/>
              <a:stretch>
                <a:fillRect/>
              </a:stretch>
            </p:blipFill>
            <p:spPr>
              <a:xfrm>
                <a:off x="7870115" y="445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597" name="Ink 596">
                <a:extLst>
                  <a:ext uri="{FF2B5EF4-FFF2-40B4-BE49-F238E27FC236}">
                    <a16:creationId xmlns:a16="http://schemas.microsoft.com/office/drawing/2014/main" id="{7B58487C-87D6-DCFE-5F13-88621B9A6803}"/>
                  </a:ext>
                </a:extLst>
              </p14:cNvPr>
              <p14:cNvContentPartPr/>
              <p14:nvPr/>
            </p14:nvContentPartPr>
            <p14:xfrm>
              <a:off x="7961915" y="4634713"/>
              <a:ext cx="360" cy="360"/>
            </p14:xfrm>
          </p:contentPart>
        </mc:Choice>
        <mc:Fallback xmlns="">
          <p:pic>
            <p:nvPicPr>
              <p:cNvPr id="597" name="Ink 596">
                <a:extLst>
                  <a:ext uri="{FF2B5EF4-FFF2-40B4-BE49-F238E27FC236}">
                    <a16:creationId xmlns:a16="http://schemas.microsoft.com/office/drawing/2014/main" id="{7B58487C-87D6-DCFE-5F13-88621B9A6803}"/>
                  </a:ext>
                </a:extLst>
              </p:cNvPr>
              <p:cNvPicPr/>
              <p:nvPr/>
            </p:nvPicPr>
            <p:blipFill>
              <a:blip r:embed="rId6"/>
              <a:stretch>
                <a:fillRect/>
              </a:stretch>
            </p:blipFill>
            <p:spPr>
              <a:xfrm>
                <a:off x="7872275" y="4455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598" name="Ink 597">
                <a:extLst>
                  <a:ext uri="{FF2B5EF4-FFF2-40B4-BE49-F238E27FC236}">
                    <a16:creationId xmlns:a16="http://schemas.microsoft.com/office/drawing/2014/main" id="{82943A32-65C0-342C-9638-16697E601FFB}"/>
                  </a:ext>
                </a:extLst>
              </p14:cNvPr>
              <p14:cNvContentPartPr/>
              <p14:nvPr/>
            </p14:nvContentPartPr>
            <p14:xfrm>
              <a:off x="7232555" y="4814353"/>
              <a:ext cx="360" cy="360"/>
            </p14:xfrm>
          </p:contentPart>
        </mc:Choice>
        <mc:Fallback xmlns="">
          <p:pic>
            <p:nvPicPr>
              <p:cNvPr id="598" name="Ink 597">
                <a:extLst>
                  <a:ext uri="{FF2B5EF4-FFF2-40B4-BE49-F238E27FC236}">
                    <a16:creationId xmlns:a16="http://schemas.microsoft.com/office/drawing/2014/main" id="{82943A32-65C0-342C-9638-16697E601FFB}"/>
                  </a:ext>
                </a:extLst>
              </p:cNvPr>
              <p:cNvPicPr/>
              <p:nvPr/>
            </p:nvPicPr>
            <p:blipFill>
              <a:blip r:embed="rId6"/>
              <a:stretch>
                <a:fillRect/>
              </a:stretch>
            </p:blipFill>
            <p:spPr>
              <a:xfrm>
                <a:off x="7142555" y="4634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599" name="Ink 598">
                <a:extLst>
                  <a:ext uri="{FF2B5EF4-FFF2-40B4-BE49-F238E27FC236}">
                    <a16:creationId xmlns:a16="http://schemas.microsoft.com/office/drawing/2014/main" id="{21CB807D-627B-9FFC-EB07-3E32B8631BAA}"/>
                  </a:ext>
                </a:extLst>
              </p14:cNvPr>
              <p14:cNvContentPartPr/>
              <p14:nvPr/>
            </p14:nvContentPartPr>
            <p14:xfrm>
              <a:off x="7231475" y="4819033"/>
              <a:ext cx="360" cy="360"/>
            </p14:xfrm>
          </p:contentPart>
        </mc:Choice>
        <mc:Fallback xmlns="">
          <p:pic>
            <p:nvPicPr>
              <p:cNvPr id="599" name="Ink 598">
                <a:extLst>
                  <a:ext uri="{FF2B5EF4-FFF2-40B4-BE49-F238E27FC236}">
                    <a16:creationId xmlns:a16="http://schemas.microsoft.com/office/drawing/2014/main" id="{21CB807D-627B-9FFC-EB07-3E32B8631BAA}"/>
                  </a:ext>
                </a:extLst>
              </p:cNvPr>
              <p:cNvPicPr/>
              <p:nvPr/>
            </p:nvPicPr>
            <p:blipFill>
              <a:blip r:embed="rId6"/>
              <a:stretch>
                <a:fillRect/>
              </a:stretch>
            </p:blipFill>
            <p:spPr>
              <a:xfrm>
                <a:off x="7141475" y="4639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600" name="Ink 599">
                <a:extLst>
                  <a:ext uri="{FF2B5EF4-FFF2-40B4-BE49-F238E27FC236}">
                    <a16:creationId xmlns:a16="http://schemas.microsoft.com/office/drawing/2014/main" id="{B4E9E4AC-F947-9C82-DB2B-91058E61D6AE}"/>
                  </a:ext>
                </a:extLst>
              </p14:cNvPr>
              <p14:cNvContentPartPr/>
              <p14:nvPr/>
            </p14:nvContentPartPr>
            <p14:xfrm>
              <a:off x="7215995" y="4822273"/>
              <a:ext cx="360" cy="360"/>
            </p14:xfrm>
          </p:contentPart>
        </mc:Choice>
        <mc:Fallback xmlns="">
          <p:pic>
            <p:nvPicPr>
              <p:cNvPr id="600" name="Ink 599">
                <a:extLst>
                  <a:ext uri="{FF2B5EF4-FFF2-40B4-BE49-F238E27FC236}">
                    <a16:creationId xmlns:a16="http://schemas.microsoft.com/office/drawing/2014/main" id="{B4E9E4AC-F947-9C82-DB2B-91058E61D6AE}"/>
                  </a:ext>
                </a:extLst>
              </p:cNvPr>
              <p:cNvPicPr/>
              <p:nvPr/>
            </p:nvPicPr>
            <p:blipFill>
              <a:blip r:embed="rId6"/>
              <a:stretch>
                <a:fillRect/>
              </a:stretch>
            </p:blipFill>
            <p:spPr>
              <a:xfrm>
                <a:off x="7126355" y="464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601" name="Ink 600">
                <a:extLst>
                  <a:ext uri="{FF2B5EF4-FFF2-40B4-BE49-F238E27FC236}">
                    <a16:creationId xmlns:a16="http://schemas.microsoft.com/office/drawing/2014/main" id="{B4439A91-BA33-F891-C675-DC94C406723F}"/>
                  </a:ext>
                </a:extLst>
              </p14:cNvPr>
              <p14:cNvContentPartPr/>
              <p14:nvPr/>
            </p14:nvContentPartPr>
            <p14:xfrm>
              <a:off x="7165235" y="4823713"/>
              <a:ext cx="360" cy="360"/>
            </p14:xfrm>
          </p:contentPart>
        </mc:Choice>
        <mc:Fallback xmlns="">
          <p:pic>
            <p:nvPicPr>
              <p:cNvPr id="601" name="Ink 600">
                <a:extLst>
                  <a:ext uri="{FF2B5EF4-FFF2-40B4-BE49-F238E27FC236}">
                    <a16:creationId xmlns:a16="http://schemas.microsoft.com/office/drawing/2014/main" id="{B4439A91-BA33-F891-C675-DC94C406723F}"/>
                  </a:ext>
                </a:extLst>
              </p:cNvPr>
              <p:cNvPicPr/>
              <p:nvPr/>
            </p:nvPicPr>
            <p:blipFill>
              <a:blip r:embed="rId6"/>
              <a:stretch>
                <a:fillRect/>
              </a:stretch>
            </p:blipFill>
            <p:spPr>
              <a:xfrm>
                <a:off x="7075235" y="4643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602" name="Ink 601">
                <a:extLst>
                  <a:ext uri="{FF2B5EF4-FFF2-40B4-BE49-F238E27FC236}">
                    <a16:creationId xmlns:a16="http://schemas.microsoft.com/office/drawing/2014/main" id="{5C7EF8CE-CE0C-D071-4AB6-9EA63C881843}"/>
                  </a:ext>
                </a:extLst>
              </p14:cNvPr>
              <p14:cNvContentPartPr/>
              <p14:nvPr/>
            </p14:nvContentPartPr>
            <p14:xfrm>
              <a:off x="7165235" y="4824793"/>
              <a:ext cx="360" cy="360"/>
            </p14:xfrm>
          </p:contentPart>
        </mc:Choice>
        <mc:Fallback xmlns="">
          <p:pic>
            <p:nvPicPr>
              <p:cNvPr id="602" name="Ink 601">
                <a:extLst>
                  <a:ext uri="{FF2B5EF4-FFF2-40B4-BE49-F238E27FC236}">
                    <a16:creationId xmlns:a16="http://schemas.microsoft.com/office/drawing/2014/main" id="{5C7EF8CE-CE0C-D071-4AB6-9EA63C881843}"/>
                  </a:ext>
                </a:extLst>
              </p:cNvPr>
              <p:cNvPicPr/>
              <p:nvPr/>
            </p:nvPicPr>
            <p:blipFill>
              <a:blip r:embed="rId6"/>
              <a:stretch>
                <a:fillRect/>
              </a:stretch>
            </p:blipFill>
            <p:spPr>
              <a:xfrm>
                <a:off x="7075235" y="464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5">
            <p14:nvContentPartPr>
              <p14:cNvPr id="603" name="Ink 602">
                <a:extLst>
                  <a:ext uri="{FF2B5EF4-FFF2-40B4-BE49-F238E27FC236}">
                    <a16:creationId xmlns:a16="http://schemas.microsoft.com/office/drawing/2014/main" id="{88B55A6F-4175-F6E1-9B94-D32BCA8F3F41}"/>
                  </a:ext>
                </a:extLst>
              </p14:cNvPr>
              <p14:cNvContentPartPr/>
              <p14:nvPr/>
            </p14:nvContentPartPr>
            <p14:xfrm>
              <a:off x="7165235" y="4844593"/>
              <a:ext cx="360" cy="360"/>
            </p14:xfrm>
          </p:contentPart>
        </mc:Choice>
        <mc:Fallback xmlns="">
          <p:pic>
            <p:nvPicPr>
              <p:cNvPr id="603" name="Ink 602">
                <a:extLst>
                  <a:ext uri="{FF2B5EF4-FFF2-40B4-BE49-F238E27FC236}">
                    <a16:creationId xmlns:a16="http://schemas.microsoft.com/office/drawing/2014/main" id="{88B55A6F-4175-F6E1-9B94-D32BCA8F3F41}"/>
                  </a:ext>
                </a:extLst>
              </p:cNvPr>
              <p:cNvPicPr/>
              <p:nvPr/>
            </p:nvPicPr>
            <p:blipFill>
              <a:blip r:embed="rId6"/>
              <a:stretch>
                <a:fillRect/>
              </a:stretch>
            </p:blipFill>
            <p:spPr>
              <a:xfrm>
                <a:off x="7075235" y="466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604" name="Ink 603">
                <a:extLst>
                  <a:ext uri="{FF2B5EF4-FFF2-40B4-BE49-F238E27FC236}">
                    <a16:creationId xmlns:a16="http://schemas.microsoft.com/office/drawing/2014/main" id="{974E220B-0498-76C2-F91C-DF560AF87AD8}"/>
                  </a:ext>
                </a:extLst>
              </p14:cNvPr>
              <p14:cNvContentPartPr/>
              <p14:nvPr/>
            </p14:nvContentPartPr>
            <p14:xfrm>
              <a:off x="7182515" y="4850353"/>
              <a:ext cx="360" cy="360"/>
            </p14:xfrm>
          </p:contentPart>
        </mc:Choice>
        <mc:Fallback xmlns="">
          <p:pic>
            <p:nvPicPr>
              <p:cNvPr id="604" name="Ink 603">
                <a:extLst>
                  <a:ext uri="{FF2B5EF4-FFF2-40B4-BE49-F238E27FC236}">
                    <a16:creationId xmlns:a16="http://schemas.microsoft.com/office/drawing/2014/main" id="{974E220B-0498-76C2-F91C-DF560AF87AD8}"/>
                  </a:ext>
                </a:extLst>
              </p:cNvPr>
              <p:cNvPicPr/>
              <p:nvPr/>
            </p:nvPicPr>
            <p:blipFill>
              <a:blip r:embed="rId6"/>
              <a:stretch>
                <a:fillRect/>
              </a:stretch>
            </p:blipFill>
            <p:spPr>
              <a:xfrm>
                <a:off x="7092515" y="467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605" name="Ink 604">
                <a:extLst>
                  <a:ext uri="{FF2B5EF4-FFF2-40B4-BE49-F238E27FC236}">
                    <a16:creationId xmlns:a16="http://schemas.microsoft.com/office/drawing/2014/main" id="{B483F95B-8E8B-1F7C-F4A0-0DB60562B86D}"/>
                  </a:ext>
                </a:extLst>
              </p14:cNvPr>
              <p14:cNvContentPartPr/>
              <p14:nvPr/>
            </p14:nvContentPartPr>
            <p14:xfrm>
              <a:off x="7253795" y="4845313"/>
              <a:ext cx="360" cy="360"/>
            </p14:xfrm>
          </p:contentPart>
        </mc:Choice>
        <mc:Fallback xmlns="">
          <p:pic>
            <p:nvPicPr>
              <p:cNvPr id="605" name="Ink 604">
                <a:extLst>
                  <a:ext uri="{FF2B5EF4-FFF2-40B4-BE49-F238E27FC236}">
                    <a16:creationId xmlns:a16="http://schemas.microsoft.com/office/drawing/2014/main" id="{B483F95B-8E8B-1F7C-F4A0-0DB60562B86D}"/>
                  </a:ext>
                </a:extLst>
              </p:cNvPr>
              <p:cNvPicPr/>
              <p:nvPr/>
            </p:nvPicPr>
            <p:blipFill>
              <a:blip r:embed="rId6"/>
              <a:stretch>
                <a:fillRect/>
              </a:stretch>
            </p:blipFill>
            <p:spPr>
              <a:xfrm>
                <a:off x="7163795" y="466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606" name="Ink 605">
                <a:extLst>
                  <a:ext uri="{FF2B5EF4-FFF2-40B4-BE49-F238E27FC236}">
                    <a16:creationId xmlns:a16="http://schemas.microsoft.com/office/drawing/2014/main" id="{19EEF2D7-E377-91E5-D99A-650D0D882B7D}"/>
                  </a:ext>
                </a:extLst>
              </p14:cNvPr>
              <p14:cNvContentPartPr/>
              <p14:nvPr/>
            </p14:nvContentPartPr>
            <p14:xfrm>
              <a:off x="7176395" y="4830553"/>
              <a:ext cx="360" cy="360"/>
            </p14:xfrm>
          </p:contentPart>
        </mc:Choice>
        <mc:Fallback xmlns="">
          <p:pic>
            <p:nvPicPr>
              <p:cNvPr id="606" name="Ink 605">
                <a:extLst>
                  <a:ext uri="{FF2B5EF4-FFF2-40B4-BE49-F238E27FC236}">
                    <a16:creationId xmlns:a16="http://schemas.microsoft.com/office/drawing/2014/main" id="{19EEF2D7-E377-91E5-D99A-650D0D882B7D}"/>
                  </a:ext>
                </a:extLst>
              </p:cNvPr>
              <p:cNvPicPr/>
              <p:nvPr/>
            </p:nvPicPr>
            <p:blipFill>
              <a:blip r:embed="rId6"/>
              <a:stretch>
                <a:fillRect/>
              </a:stretch>
            </p:blipFill>
            <p:spPr>
              <a:xfrm>
                <a:off x="7086755" y="46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607" name="Ink 606">
                <a:extLst>
                  <a:ext uri="{FF2B5EF4-FFF2-40B4-BE49-F238E27FC236}">
                    <a16:creationId xmlns:a16="http://schemas.microsoft.com/office/drawing/2014/main" id="{E8577BB9-BE72-0CCA-EF40-D9BA56495B14}"/>
                  </a:ext>
                </a:extLst>
              </p14:cNvPr>
              <p14:cNvContentPartPr/>
              <p14:nvPr/>
            </p14:nvContentPartPr>
            <p14:xfrm>
              <a:off x="8592635" y="4933153"/>
              <a:ext cx="360" cy="360"/>
            </p14:xfrm>
          </p:contentPart>
        </mc:Choice>
        <mc:Fallback xmlns="">
          <p:pic>
            <p:nvPicPr>
              <p:cNvPr id="607" name="Ink 606">
                <a:extLst>
                  <a:ext uri="{FF2B5EF4-FFF2-40B4-BE49-F238E27FC236}">
                    <a16:creationId xmlns:a16="http://schemas.microsoft.com/office/drawing/2014/main" id="{E8577BB9-BE72-0CCA-EF40-D9BA56495B14}"/>
                  </a:ext>
                </a:extLst>
              </p:cNvPr>
              <p:cNvPicPr/>
              <p:nvPr/>
            </p:nvPicPr>
            <p:blipFill>
              <a:blip r:embed="rId6"/>
              <a:stretch>
                <a:fillRect/>
              </a:stretch>
            </p:blipFill>
            <p:spPr>
              <a:xfrm>
                <a:off x="8502635" y="4753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608" name="Ink 607">
                <a:extLst>
                  <a:ext uri="{FF2B5EF4-FFF2-40B4-BE49-F238E27FC236}">
                    <a16:creationId xmlns:a16="http://schemas.microsoft.com/office/drawing/2014/main" id="{CB7EE531-E9A9-4C7F-FFA0-9721AAEDF529}"/>
                  </a:ext>
                </a:extLst>
              </p14:cNvPr>
              <p14:cNvContentPartPr/>
              <p14:nvPr/>
            </p14:nvContentPartPr>
            <p14:xfrm>
              <a:off x="8604875" y="4935313"/>
              <a:ext cx="360" cy="360"/>
            </p14:xfrm>
          </p:contentPart>
        </mc:Choice>
        <mc:Fallback xmlns="">
          <p:pic>
            <p:nvPicPr>
              <p:cNvPr id="608" name="Ink 607">
                <a:extLst>
                  <a:ext uri="{FF2B5EF4-FFF2-40B4-BE49-F238E27FC236}">
                    <a16:creationId xmlns:a16="http://schemas.microsoft.com/office/drawing/2014/main" id="{CB7EE531-E9A9-4C7F-FFA0-9721AAEDF529}"/>
                  </a:ext>
                </a:extLst>
              </p:cNvPr>
              <p:cNvPicPr/>
              <p:nvPr/>
            </p:nvPicPr>
            <p:blipFill>
              <a:blip r:embed="rId6"/>
              <a:stretch>
                <a:fillRect/>
              </a:stretch>
            </p:blipFill>
            <p:spPr>
              <a:xfrm>
                <a:off x="8515235" y="475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609" name="Ink 608">
                <a:extLst>
                  <a:ext uri="{FF2B5EF4-FFF2-40B4-BE49-F238E27FC236}">
                    <a16:creationId xmlns:a16="http://schemas.microsoft.com/office/drawing/2014/main" id="{E5BA2263-0BC0-CA92-65F4-4494339FFB99}"/>
                  </a:ext>
                </a:extLst>
              </p14:cNvPr>
              <p14:cNvContentPartPr/>
              <p14:nvPr/>
            </p14:nvContentPartPr>
            <p14:xfrm>
              <a:off x="8640155" y="4939993"/>
              <a:ext cx="360" cy="360"/>
            </p14:xfrm>
          </p:contentPart>
        </mc:Choice>
        <mc:Fallback xmlns="">
          <p:pic>
            <p:nvPicPr>
              <p:cNvPr id="609" name="Ink 608">
                <a:extLst>
                  <a:ext uri="{FF2B5EF4-FFF2-40B4-BE49-F238E27FC236}">
                    <a16:creationId xmlns:a16="http://schemas.microsoft.com/office/drawing/2014/main" id="{E5BA2263-0BC0-CA92-65F4-4494339FFB99}"/>
                  </a:ext>
                </a:extLst>
              </p:cNvPr>
              <p:cNvPicPr/>
              <p:nvPr/>
            </p:nvPicPr>
            <p:blipFill>
              <a:blip r:embed="rId6"/>
              <a:stretch>
                <a:fillRect/>
              </a:stretch>
            </p:blipFill>
            <p:spPr>
              <a:xfrm>
                <a:off x="8550515" y="4759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2">
            <p14:nvContentPartPr>
              <p14:cNvPr id="610" name="Ink 609">
                <a:extLst>
                  <a:ext uri="{FF2B5EF4-FFF2-40B4-BE49-F238E27FC236}">
                    <a16:creationId xmlns:a16="http://schemas.microsoft.com/office/drawing/2014/main" id="{1502BEAA-7A1D-EF03-08F4-C781BB751E6F}"/>
                  </a:ext>
                </a:extLst>
              </p14:cNvPr>
              <p14:cNvContentPartPr/>
              <p14:nvPr/>
            </p14:nvContentPartPr>
            <p14:xfrm>
              <a:off x="8704955" y="4980313"/>
              <a:ext cx="360" cy="360"/>
            </p14:xfrm>
          </p:contentPart>
        </mc:Choice>
        <mc:Fallback xmlns="">
          <p:pic>
            <p:nvPicPr>
              <p:cNvPr id="610" name="Ink 609">
                <a:extLst>
                  <a:ext uri="{FF2B5EF4-FFF2-40B4-BE49-F238E27FC236}">
                    <a16:creationId xmlns:a16="http://schemas.microsoft.com/office/drawing/2014/main" id="{1502BEAA-7A1D-EF03-08F4-C781BB751E6F}"/>
                  </a:ext>
                </a:extLst>
              </p:cNvPr>
              <p:cNvPicPr/>
              <p:nvPr/>
            </p:nvPicPr>
            <p:blipFill>
              <a:blip r:embed="rId6"/>
              <a:stretch>
                <a:fillRect/>
              </a:stretch>
            </p:blipFill>
            <p:spPr>
              <a:xfrm>
                <a:off x="8615315" y="4800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611" name="Ink 610">
                <a:extLst>
                  <a:ext uri="{FF2B5EF4-FFF2-40B4-BE49-F238E27FC236}">
                    <a16:creationId xmlns:a16="http://schemas.microsoft.com/office/drawing/2014/main" id="{682FD625-6639-AD3B-FF52-46C0AEA13172}"/>
                  </a:ext>
                </a:extLst>
              </p14:cNvPr>
              <p14:cNvContentPartPr/>
              <p14:nvPr/>
            </p14:nvContentPartPr>
            <p14:xfrm>
              <a:off x="8736995" y="4981393"/>
              <a:ext cx="360" cy="360"/>
            </p14:xfrm>
          </p:contentPart>
        </mc:Choice>
        <mc:Fallback xmlns="">
          <p:pic>
            <p:nvPicPr>
              <p:cNvPr id="611" name="Ink 610">
                <a:extLst>
                  <a:ext uri="{FF2B5EF4-FFF2-40B4-BE49-F238E27FC236}">
                    <a16:creationId xmlns:a16="http://schemas.microsoft.com/office/drawing/2014/main" id="{682FD625-6639-AD3B-FF52-46C0AEA13172}"/>
                  </a:ext>
                </a:extLst>
              </p:cNvPr>
              <p:cNvPicPr/>
              <p:nvPr/>
            </p:nvPicPr>
            <p:blipFill>
              <a:blip r:embed="rId6"/>
              <a:stretch>
                <a:fillRect/>
              </a:stretch>
            </p:blipFill>
            <p:spPr>
              <a:xfrm>
                <a:off x="8646995" y="480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612" name="Ink 611">
                <a:extLst>
                  <a:ext uri="{FF2B5EF4-FFF2-40B4-BE49-F238E27FC236}">
                    <a16:creationId xmlns:a16="http://schemas.microsoft.com/office/drawing/2014/main" id="{AA94422C-F3D6-1779-3A27-0B78B46781A4}"/>
                  </a:ext>
                </a:extLst>
              </p14:cNvPr>
              <p14:cNvContentPartPr/>
              <p14:nvPr/>
            </p14:nvContentPartPr>
            <p14:xfrm>
              <a:off x="8731235" y="4969513"/>
              <a:ext cx="360" cy="360"/>
            </p14:xfrm>
          </p:contentPart>
        </mc:Choice>
        <mc:Fallback xmlns="">
          <p:pic>
            <p:nvPicPr>
              <p:cNvPr id="612" name="Ink 611">
                <a:extLst>
                  <a:ext uri="{FF2B5EF4-FFF2-40B4-BE49-F238E27FC236}">
                    <a16:creationId xmlns:a16="http://schemas.microsoft.com/office/drawing/2014/main" id="{AA94422C-F3D6-1779-3A27-0B78B46781A4}"/>
                  </a:ext>
                </a:extLst>
              </p:cNvPr>
              <p:cNvPicPr/>
              <p:nvPr/>
            </p:nvPicPr>
            <p:blipFill>
              <a:blip r:embed="rId6"/>
              <a:stretch>
                <a:fillRect/>
              </a:stretch>
            </p:blipFill>
            <p:spPr>
              <a:xfrm>
                <a:off x="8641235" y="478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613" name="Ink 612">
                <a:extLst>
                  <a:ext uri="{FF2B5EF4-FFF2-40B4-BE49-F238E27FC236}">
                    <a16:creationId xmlns:a16="http://schemas.microsoft.com/office/drawing/2014/main" id="{A50679C7-E088-89CF-6C0D-DB60A383CFC6}"/>
                  </a:ext>
                </a:extLst>
              </p14:cNvPr>
              <p14:cNvContentPartPr/>
              <p14:nvPr/>
            </p14:nvContentPartPr>
            <p14:xfrm>
              <a:off x="8676875" y="4959793"/>
              <a:ext cx="360" cy="360"/>
            </p14:xfrm>
          </p:contentPart>
        </mc:Choice>
        <mc:Fallback xmlns="">
          <p:pic>
            <p:nvPicPr>
              <p:cNvPr id="613" name="Ink 612">
                <a:extLst>
                  <a:ext uri="{FF2B5EF4-FFF2-40B4-BE49-F238E27FC236}">
                    <a16:creationId xmlns:a16="http://schemas.microsoft.com/office/drawing/2014/main" id="{A50679C7-E088-89CF-6C0D-DB60A383CFC6}"/>
                  </a:ext>
                </a:extLst>
              </p:cNvPr>
              <p:cNvPicPr/>
              <p:nvPr/>
            </p:nvPicPr>
            <p:blipFill>
              <a:blip r:embed="rId6"/>
              <a:stretch>
                <a:fillRect/>
              </a:stretch>
            </p:blipFill>
            <p:spPr>
              <a:xfrm>
                <a:off x="8586875" y="4779793"/>
                <a:ext cx="180000" cy="360000"/>
              </a:xfrm>
              <a:prstGeom prst="rect">
                <a:avLst/>
              </a:prstGeom>
            </p:spPr>
          </p:pic>
        </mc:Fallback>
      </mc:AlternateContent>
      <p:pic>
        <p:nvPicPr>
          <p:cNvPr id="4" name="Picture 3" descr="Map&#10;&#10;Description automatically generated">
            <a:extLst>
              <a:ext uri="{FF2B5EF4-FFF2-40B4-BE49-F238E27FC236}">
                <a16:creationId xmlns:a16="http://schemas.microsoft.com/office/drawing/2014/main" id="{60C84B1D-512A-99AF-7B55-EFE6110318AC}"/>
              </a:ext>
            </a:extLst>
          </p:cNvPr>
          <p:cNvPicPr>
            <a:picLocks noChangeAspect="1"/>
          </p:cNvPicPr>
          <p:nvPr/>
        </p:nvPicPr>
        <p:blipFill rotWithShape="1">
          <a:blip r:embed="rId676">
            <a:alphaModFix amt="40000"/>
          </a:blip>
          <a:srcRect l="13930" r="17297"/>
          <a:stretch/>
        </p:blipFill>
        <p:spPr>
          <a:xfrm>
            <a:off x="183667" y="1526814"/>
            <a:ext cx="11963695" cy="4884517"/>
          </a:xfrm>
          <a:prstGeom prst="rect">
            <a:avLst/>
          </a:prstGeom>
        </p:spPr>
      </p:pic>
      <p:sp>
        <p:nvSpPr>
          <p:cNvPr id="614" name="Oval 613">
            <a:extLst>
              <a:ext uri="{FF2B5EF4-FFF2-40B4-BE49-F238E27FC236}">
                <a16:creationId xmlns:a16="http://schemas.microsoft.com/office/drawing/2014/main" id="{4C821A4C-110C-0CF5-2A08-543AD0E77651}"/>
              </a:ext>
            </a:extLst>
          </p:cNvPr>
          <p:cNvSpPr/>
          <p:nvPr/>
        </p:nvSpPr>
        <p:spPr>
          <a:xfrm>
            <a:off x="7756183" y="2810750"/>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5" name="Oval 614">
            <a:extLst>
              <a:ext uri="{FF2B5EF4-FFF2-40B4-BE49-F238E27FC236}">
                <a16:creationId xmlns:a16="http://schemas.microsoft.com/office/drawing/2014/main" id="{B42DD80E-8AE0-C987-7161-C8626F6AB59F}"/>
              </a:ext>
            </a:extLst>
          </p:cNvPr>
          <p:cNvSpPr/>
          <p:nvPr/>
        </p:nvSpPr>
        <p:spPr>
          <a:xfrm>
            <a:off x="7202963" y="3763309"/>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6" name="Oval 615">
            <a:extLst>
              <a:ext uri="{FF2B5EF4-FFF2-40B4-BE49-F238E27FC236}">
                <a16:creationId xmlns:a16="http://schemas.microsoft.com/office/drawing/2014/main" id="{42DCE614-5A7E-2B92-19E6-C19B06CFC91F}"/>
              </a:ext>
            </a:extLst>
          </p:cNvPr>
          <p:cNvSpPr/>
          <p:nvPr/>
        </p:nvSpPr>
        <p:spPr>
          <a:xfrm>
            <a:off x="6753063" y="4461888"/>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7" name="Oval 616">
            <a:extLst>
              <a:ext uri="{FF2B5EF4-FFF2-40B4-BE49-F238E27FC236}">
                <a16:creationId xmlns:a16="http://schemas.microsoft.com/office/drawing/2014/main" id="{C548A042-6463-0B89-140B-F30A0D32972C}"/>
              </a:ext>
            </a:extLst>
          </p:cNvPr>
          <p:cNvSpPr/>
          <p:nvPr/>
        </p:nvSpPr>
        <p:spPr>
          <a:xfrm>
            <a:off x="8879223" y="3703009"/>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8" name="Oval 617">
            <a:extLst>
              <a:ext uri="{FF2B5EF4-FFF2-40B4-BE49-F238E27FC236}">
                <a16:creationId xmlns:a16="http://schemas.microsoft.com/office/drawing/2014/main" id="{078C0F8D-44EE-E090-9A7D-7A90C0196EFF}"/>
              </a:ext>
            </a:extLst>
          </p:cNvPr>
          <p:cNvSpPr/>
          <p:nvPr/>
        </p:nvSpPr>
        <p:spPr>
          <a:xfrm>
            <a:off x="8313910" y="4522749"/>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1" name="TextBox 520">
            <a:extLst>
              <a:ext uri="{FF2B5EF4-FFF2-40B4-BE49-F238E27FC236}">
                <a16:creationId xmlns:a16="http://schemas.microsoft.com/office/drawing/2014/main" id="{99624670-B69A-DF23-6795-7C733FE4A95E}"/>
              </a:ext>
            </a:extLst>
          </p:cNvPr>
          <p:cNvSpPr txBox="1"/>
          <p:nvPr/>
        </p:nvSpPr>
        <p:spPr>
          <a:xfrm>
            <a:off x="30147" y="6218012"/>
            <a:ext cx="6896536" cy="584775"/>
          </a:xfrm>
          <a:prstGeom prst="rect">
            <a:avLst/>
          </a:prstGeom>
          <a:solidFill>
            <a:schemeClr val="accent1">
              <a:lumMod val="40000"/>
              <a:lumOff val="60000"/>
            </a:schemeClr>
          </a:solid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Note: GWRs are distance-based models. It uses bandwidth to consider nearest neighbours when accounting spatial configuration.   </a:t>
            </a:r>
          </a:p>
        </p:txBody>
      </p:sp>
    </p:spTree>
    <p:extLst>
      <p:ext uri="{BB962C8B-B14F-4D97-AF65-F5344CB8AC3E}">
        <p14:creationId xmlns:p14="http://schemas.microsoft.com/office/powerpoint/2010/main" val="1191228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42118-EFF5-960D-EDAD-C59FDD9A12D3}"/>
              </a:ext>
            </a:extLst>
          </p:cNvPr>
          <p:cNvPicPr>
            <a:picLocks noChangeAspect="1"/>
          </p:cNvPicPr>
          <p:nvPr/>
        </p:nvPicPr>
        <p:blipFill rotWithShape="1">
          <a:blip r:embed="rId2"/>
          <a:srcRect l="20867" t="4329" r="11723" b="22857"/>
          <a:stretch/>
        </p:blipFill>
        <p:spPr>
          <a:xfrm>
            <a:off x="2974694" y="983847"/>
            <a:ext cx="7222602" cy="3576577"/>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514F771-AB02-87FC-A463-DC9EE4CAE861}"/>
                  </a:ext>
                </a:extLst>
              </p14:cNvPr>
              <p14:cNvContentPartPr/>
              <p14:nvPr/>
            </p14:nvContentPartPr>
            <p14:xfrm>
              <a:off x="9956675" y="1657513"/>
              <a:ext cx="363240" cy="18720"/>
            </p14:xfrm>
          </p:contentPart>
        </mc:Choice>
        <mc:Fallback xmlns="">
          <p:pic>
            <p:nvPicPr>
              <p:cNvPr id="5" name="Ink 4">
                <a:extLst>
                  <a:ext uri="{FF2B5EF4-FFF2-40B4-BE49-F238E27FC236}">
                    <a16:creationId xmlns:a16="http://schemas.microsoft.com/office/drawing/2014/main" id="{5514F771-AB02-87FC-A463-DC9EE4CAE861}"/>
                  </a:ext>
                </a:extLst>
              </p:cNvPr>
              <p:cNvPicPr/>
              <p:nvPr/>
            </p:nvPicPr>
            <p:blipFill>
              <a:blip r:embed="rId4"/>
              <a:stretch>
                <a:fillRect/>
              </a:stretch>
            </p:blipFill>
            <p:spPr>
              <a:xfrm>
                <a:off x="9866675" y="1477873"/>
                <a:ext cx="54288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D46AE83-C900-5BCA-9B97-DF79FDF8843E}"/>
                  </a:ext>
                </a:extLst>
              </p14:cNvPr>
              <p14:cNvContentPartPr/>
              <p14:nvPr/>
            </p14:nvContentPartPr>
            <p14:xfrm>
              <a:off x="9998075" y="1665073"/>
              <a:ext cx="360" cy="360"/>
            </p14:xfrm>
          </p:contentPart>
        </mc:Choice>
        <mc:Fallback xmlns="">
          <p:pic>
            <p:nvPicPr>
              <p:cNvPr id="6" name="Ink 5">
                <a:extLst>
                  <a:ext uri="{FF2B5EF4-FFF2-40B4-BE49-F238E27FC236}">
                    <a16:creationId xmlns:a16="http://schemas.microsoft.com/office/drawing/2014/main" id="{CD46AE83-C900-5BCA-9B97-DF79FDF8843E}"/>
                  </a:ext>
                </a:extLst>
              </p:cNvPr>
              <p:cNvPicPr/>
              <p:nvPr/>
            </p:nvPicPr>
            <p:blipFill>
              <a:blip r:embed="rId6"/>
              <a:stretch>
                <a:fillRect/>
              </a:stretch>
            </p:blipFill>
            <p:spPr>
              <a:xfrm>
                <a:off x="9908075" y="1485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20491A2-5FAD-7D8C-A5BA-3E0A6DF2B766}"/>
                  </a:ext>
                </a:extLst>
              </p14:cNvPr>
              <p14:cNvContentPartPr/>
              <p14:nvPr/>
            </p14:nvContentPartPr>
            <p14:xfrm>
              <a:off x="10145315" y="1695673"/>
              <a:ext cx="360" cy="360"/>
            </p14:xfrm>
          </p:contentPart>
        </mc:Choice>
        <mc:Fallback xmlns="">
          <p:pic>
            <p:nvPicPr>
              <p:cNvPr id="7" name="Ink 6">
                <a:extLst>
                  <a:ext uri="{FF2B5EF4-FFF2-40B4-BE49-F238E27FC236}">
                    <a16:creationId xmlns:a16="http://schemas.microsoft.com/office/drawing/2014/main" id="{D20491A2-5FAD-7D8C-A5BA-3E0A6DF2B766}"/>
                  </a:ext>
                </a:extLst>
              </p:cNvPr>
              <p:cNvPicPr/>
              <p:nvPr/>
            </p:nvPicPr>
            <p:blipFill>
              <a:blip r:embed="rId6"/>
              <a:stretch>
                <a:fillRect/>
              </a:stretch>
            </p:blipFill>
            <p:spPr>
              <a:xfrm>
                <a:off x="10055315" y="1516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B0F99627-4795-CBCF-36F5-FEA941E56316}"/>
                  </a:ext>
                </a:extLst>
              </p14:cNvPr>
              <p14:cNvContentPartPr/>
              <p14:nvPr/>
            </p14:nvContentPartPr>
            <p14:xfrm>
              <a:off x="10145315" y="1695673"/>
              <a:ext cx="360" cy="360"/>
            </p14:xfrm>
          </p:contentPart>
        </mc:Choice>
        <mc:Fallback xmlns="">
          <p:pic>
            <p:nvPicPr>
              <p:cNvPr id="8" name="Ink 7">
                <a:extLst>
                  <a:ext uri="{FF2B5EF4-FFF2-40B4-BE49-F238E27FC236}">
                    <a16:creationId xmlns:a16="http://schemas.microsoft.com/office/drawing/2014/main" id="{B0F99627-4795-CBCF-36F5-FEA941E56316}"/>
                  </a:ext>
                </a:extLst>
              </p:cNvPr>
              <p:cNvPicPr/>
              <p:nvPr/>
            </p:nvPicPr>
            <p:blipFill>
              <a:blip r:embed="rId6"/>
              <a:stretch>
                <a:fillRect/>
              </a:stretch>
            </p:blipFill>
            <p:spPr>
              <a:xfrm>
                <a:off x="10055315" y="1516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593D13D-F109-9884-B539-338442726492}"/>
                  </a:ext>
                </a:extLst>
              </p14:cNvPr>
              <p14:cNvContentPartPr/>
              <p14:nvPr/>
            </p14:nvContentPartPr>
            <p14:xfrm>
              <a:off x="10077635" y="1689193"/>
              <a:ext cx="360" cy="360"/>
            </p14:xfrm>
          </p:contentPart>
        </mc:Choice>
        <mc:Fallback xmlns="">
          <p:pic>
            <p:nvPicPr>
              <p:cNvPr id="9" name="Ink 8">
                <a:extLst>
                  <a:ext uri="{FF2B5EF4-FFF2-40B4-BE49-F238E27FC236}">
                    <a16:creationId xmlns:a16="http://schemas.microsoft.com/office/drawing/2014/main" id="{7593D13D-F109-9884-B539-338442726492}"/>
                  </a:ext>
                </a:extLst>
              </p:cNvPr>
              <p:cNvPicPr/>
              <p:nvPr/>
            </p:nvPicPr>
            <p:blipFill>
              <a:blip r:embed="rId6"/>
              <a:stretch>
                <a:fillRect/>
              </a:stretch>
            </p:blipFill>
            <p:spPr>
              <a:xfrm>
                <a:off x="9987995" y="150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28C45701-C90A-0D11-A60C-6ACF7F51F49E}"/>
                  </a:ext>
                </a:extLst>
              </p14:cNvPr>
              <p14:cNvContentPartPr/>
              <p14:nvPr/>
            </p14:nvContentPartPr>
            <p14:xfrm>
              <a:off x="9909155" y="1677313"/>
              <a:ext cx="100440" cy="6480"/>
            </p14:xfrm>
          </p:contentPart>
        </mc:Choice>
        <mc:Fallback xmlns="">
          <p:pic>
            <p:nvPicPr>
              <p:cNvPr id="10" name="Ink 9">
                <a:extLst>
                  <a:ext uri="{FF2B5EF4-FFF2-40B4-BE49-F238E27FC236}">
                    <a16:creationId xmlns:a16="http://schemas.microsoft.com/office/drawing/2014/main" id="{28C45701-C90A-0D11-A60C-6ACF7F51F49E}"/>
                  </a:ext>
                </a:extLst>
              </p:cNvPr>
              <p:cNvPicPr/>
              <p:nvPr/>
            </p:nvPicPr>
            <p:blipFill>
              <a:blip r:embed="rId11"/>
              <a:stretch>
                <a:fillRect/>
              </a:stretch>
            </p:blipFill>
            <p:spPr>
              <a:xfrm>
                <a:off x="9819155" y="1497313"/>
                <a:ext cx="2800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EBB551CE-D24B-F71A-E3F2-4B1318D276C6}"/>
                  </a:ext>
                </a:extLst>
              </p14:cNvPr>
              <p14:cNvContentPartPr/>
              <p14:nvPr/>
            </p14:nvContentPartPr>
            <p14:xfrm>
              <a:off x="9872795" y="1675873"/>
              <a:ext cx="360" cy="360"/>
            </p14:xfrm>
          </p:contentPart>
        </mc:Choice>
        <mc:Fallback xmlns="">
          <p:pic>
            <p:nvPicPr>
              <p:cNvPr id="11" name="Ink 10">
                <a:extLst>
                  <a:ext uri="{FF2B5EF4-FFF2-40B4-BE49-F238E27FC236}">
                    <a16:creationId xmlns:a16="http://schemas.microsoft.com/office/drawing/2014/main" id="{EBB551CE-D24B-F71A-E3F2-4B1318D276C6}"/>
                  </a:ext>
                </a:extLst>
              </p:cNvPr>
              <p:cNvPicPr/>
              <p:nvPr/>
            </p:nvPicPr>
            <p:blipFill>
              <a:blip r:embed="rId6"/>
              <a:stretch>
                <a:fillRect/>
              </a:stretch>
            </p:blipFill>
            <p:spPr>
              <a:xfrm>
                <a:off x="9783155" y="149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FA7770DE-0D6E-581F-323E-885182AF6F6D}"/>
                  </a:ext>
                </a:extLst>
              </p14:cNvPr>
              <p14:cNvContentPartPr/>
              <p14:nvPr/>
            </p14:nvContentPartPr>
            <p14:xfrm>
              <a:off x="9940475" y="1675873"/>
              <a:ext cx="119520" cy="13680"/>
            </p14:xfrm>
          </p:contentPart>
        </mc:Choice>
        <mc:Fallback xmlns="">
          <p:pic>
            <p:nvPicPr>
              <p:cNvPr id="12" name="Ink 11">
                <a:extLst>
                  <a:ext uri="{FF2B5EF4-FFF2-40B4-BE49-F238E27FC236}">
                    <a16:creationId xmlns:a16="http://schemas.microsoft.com/office/drawing/2014/main" id="{FA7770DE-0D6E-581F-323E-885182AF6F6D}"/>
                  </a:ext>
                </a:extLst>
              </p:cNvPr>
              <p:cNvPicPr/>
              <p:nvPr/>
            </p:nvPicPr>
            <p:blipFill>
              <a:blip r:embed="rId14"/>
              <a:stretch>
                <a:fillRect/>
              </a:stretch>
            </p:blipFill>
            <p:spPr>
              <a:xfrm>
                <a:off x="9850835" y="1496233"/>
                <a:ext cx="2991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05F6886C-C5A8-ABDD-93F3-D91ABDCBE3F3}"/>
                  </a:ext>
                </a:extLst>
              </p14:cNvPr>
              <p14:cNvContentPartPr/>
              <p14:nvPr/>
            </p14:nvContentPartPr>
            <p14:xfrm>
              <a:off x="10119395" y="1697473"/>
              <a:ext cx="360" cy="360"/>
            </p14:xfrm>
          </p:contentPart>
        </mc:Choice>
        <mc:Fallback xmlns="">
          <p:pic>
            <p:nvPicPr>
              <p:cNvPr id="13" name="Ink 12">
                <a:extLst>
                  <a:ext uri="{FF2B5EF4-FFF2-40B4-BE49-F238E27FC236}">
                    <a16:creationId xmlns:a16="http://schemas.microsoft.com/office/drawing/2014/main" id="{05F6886C-C5A8-ABDD-93F3-D91ABDCBE3F3}"/>
                  </a:ext>
                </a:extLst>
              </p:cNvPr>
              <p:cNvPicPr/>
              <p:nvPr/>
            </p:nvPicPr>
            <p:blipFill>
              <a:blip r:embed="rId6"/>
              <a:stretch>
                <a:fillRect/>
              </a:stretch>
            </p:blipFill>
            <p:spPr>
              <a:xfrm>
                <a:off x="1002939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DE8127B-F941-A242-5AFE-CC3A23027957}"/>
                  </a:ext>
                </a:extLst>
              </p14:cNvPr>
              <p14:cNvContentPartPr/>
              <p14:nvPr/>
            </p14:nvContentPartPr>
            <p14:xfrm>
              <a:off x="9928955" y="1693873"/>
              <a:ext cx="181800" cy="5400"/>
            </p14:xfrm>
          </p:contentPart>
        </mc:Choice>
        <mc:Fallback xmlns="">
          <p:pic>
            <p:nvPicPr>
              <p:cNvPr id="14" name="Ink 13">
                <a:extLst>
                  <a:ext uri="{FF2B5EF4-FFF2-40B4-BE49-F238E27FC236}">
                    <a16:creationId xmlns:a16="http://schemas.microsoft.com/office/drawing/2014/main" id="{BDE8127B-F941-A242-5AFE-CC3A23027957}"/>
                  </a:ext>
                </a:extLst>
              </p:cNvPr>
              <p:cNvPicPr/>
              <p:nvPr/>
            </p:nvPicPr>
            <p:blipFill>
              <a:blip r:embed="rId17"/>
              <a:stretch>
                <a:fillRect/>
              </a:stretch>
            </p:blipFill>
            <p:spPr>
              <a:xfrm>
                <a:off x="9838955" y="1514233"/>
                <a:ext cx="3614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C309F3F6-569B-CDBD-CBF4-432B8F1F6B77}"/>
                  </a:ext>
                </a:extLst>
              </p14:cNvPr>
              <p14:cNvContentPartPr/>
              <p14:nvPr/>
            </p14:nvContentPartPr>
            <p14:xfrm>
              <a:off x="9905195" y="1692793"/>
              <a:ext cx="360" cy="360"/>
            </p14:xfrm>
          </p:contentPart>
        </mc:Choice>
        <mc:Fallback xmlns="">
          <p:pic>
            <p:nvPicPr>
              <p:cNvPr id="15" name="Ink 14">
                <a:extLst>
                  <a:ext uri="{FF2B5EF4-FFF2-40B4-BE49-F238E27FC236}">
                    <a16:creationId xmlns:a16="http://schemas.microsoft.com/office/drawing/2014/main" id="{C309F3F6-569B-CDBD-CBF4-432B8F1F6B77}"/>
                  </a:ext>
                </a:extLst>
              </p:cNvPr>
              <p:cNvPicPr/>
              <p:nvPr/>
            </p:nvPicPr>
            <p:blipFill>
              <a:blip r:embed="rId6"/>
              <a:stretch>
                <a:fillRect/>
              </a:stretch>
            </p:blipFill>
            <p:spPr>
              <a:xfrm>
                <a:off x="9815555" y="1513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ADF0085C-CD29-32D8-F5D8-B732DFC72116}"/>
                  </a:ext>
                </a:extLst>
              </p14:cNvPr>
              <p14:cNvContentPartPr/>
              <p14:nvPr/>
            </p14:nvContentPartPr>
            <p14:xfrm>
              <a:off x="9808715" y="1690993"/>
              <a:ext cx="36720" cy="1080"/>
            </p14:xfrm>
          </p:contentPart>
        </mc:Choice>
        <mc:Fallback xmlns="">
          <p:pic>
            <p:nvPicPr>
              <p:cNvPr id="16" name="Ink 15">
                <a:extLst>
                  <a:ext uri="{FF2B5EF4-FFF2-40B4-BE49-F238E27FC236}">
                    <a16:creationId xmlns:a16="http://schemas.microsoft.com/office/drawing/2014/main" id="{ADF0085C-CD29-32D8-F5D8-B732DFC72116}"/>
                  </a:ext>
                </a:extLst>
              </p:cNvPr>
              <p:cNvPicPr/>
              <p:nvPr/>
            </p:nvPicPr>
            <p:blipFill>
              <a:blip r:embed="rId20"/>
              <a:stretch>
                <a:fillRect/>
              </a:stretch>
            </p:blipFill>
            <p:spPr>
              <a:xfrm>
                <a:off x="9718715" y="1511353"/>
                <a:ext cx="21636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91E0BB4D-AEA9-116C-9CCA-9B4039F1A2BD}"/>
                  </a:ext>
                </a:extLst>
              </p14:cNvPr>
              <p14:cNvContentPartPr/>
              <p14:nvPr/>
            </p14:nvContentPartPr>
            <p14:xfrm>
              <a:off x="9696755" y="1687753"/>
              <a:ext cx="86040" cy="2160"/>
            </p14:xfrm>
          </p:contentPart>
        </mc:Choice>
        <mc:Fallback xmlns="">
          <p:pic>
            <p:nvPicPr>
              <p:cNvPr id="17" name="Ink 16">
                <a:extLst>
                  <a:ext uri="{FF2B5EF4-FFF2-40B4-BE49-F238E27FC236}">
                    <a16:creationId xmlns:a16="http://schemas.microsoft.com/office/drawing/2014/main" id="{91E0BB4D-AEA9-116C-9CCA-9B4039F1A2BD}"/>
                  </a:ext>
                </a:extLst>
              </p:cNvPr>
              <p:cNvPicPr/>
              <p:nvPr/>
            </p:nvPicPr>
            <p:blipFill>
              <a:blip r:embed="rId22"/>
              <a:stretch>
                <a:fillRect/>
              </a:stretch>
            </p:blipFill>
            <p:spPr>
              <a:xfrm>
                <a:off x="9606755" y="1507753"/>
                <a:ext cx="2656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119B88BC-D229-928C-66FF-C7BB02812B02}"/>
                  </a:ext>
                </a:extLst>
              </p14:cNvPr>
              <p14:cNvContentPartPr/>
              <p14:nvPr/>
            </p14:nvContentPartPr>
            <p14:xfrm>
              <a:off x="9667955" y="1685953"/>
              <a:ext cx="360" cy="360"/>
            </p14:xfrm>
          </p:contentPart>
        </mc:Choice>
        <mc:Fallback xmlns="">
          <p:pic>
            <p:nvPicPr>
              <p:cNvPr id="18" name="Ink 17">
                <a:extLst>
                  <a:ext uri="{FF2B5EF4-FFF2-40B4-BE49-F238E27FC236}">
                    <a16:creationId xmlns:a16="http://schemas.microsoft.com/office/drawing/2014/main" id="{119B88BC-D229-928C-66FF-C7BB02812B02}"/>
                  </a:ext>
                </a:extLst>
              </p:cNvPr>
              <p:cNvPicPr/>
              <p:nvPr/>
            </p:nvPicPr>
            <p:blipFill>
              <a:blip r:embed="rId6"/>
              <a:stretch>
                <a:fillRect/>
              </a:stretch>
            </p:blipFill>
            <p:spPr>
              <a:xfrm>
                <a:off x="957795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A0A39F67-4C12-82D8-F461-4CC4B15B06F1}"/>
                  </a:ext>
                </a:extLst>
              </p14:cNvPr>
              <p14:cNvContentPartPr/>
              <p14:nvPr/>
            </p14:nvContentPartPr>
            <p14:xfrm>
              <a:off x="9605675" y="1681273"/>
              <a:ext cx="360" cy="360"/>
            </p14:xfrm>
          </p:contentPart>
        </mc:Choice>
        <mc:Fallback xmlns="">
          <p:pic>
            <p:nvPicPr>
              <p:cNvPr id="19" name="Ink 18">
                <a:extLst>
                  <a:ext uri="{FF2B5EF4-FFF2-40B4-BE49-F238E27FC236}">
                    <a16:creationId xmlns:a16="http://schemas.microsoft.com/office/drawing/2014/main" id="{A0A39F67-4C12-82D8-F461-4CC4B15B06F1}"/>
                  </a:ext>
                </a:extLst>
              </p:cNvPr>
              <p:cNvPicPr/>
              <p:nvPr/>
            </p:nvPicPr>
            <p:blipFill>
              <a:blip r:embed="rId6"/>
              <a:stretch>
                <a:fillRect/>
              </a:stretch>
            </p:blipFill>
            <p:spPr>
              <a:xfrm>
                <a:off x="951567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66CD89F4-4937-559F-6BAD-BB3F8314224D}"/>
                  </a:ext>
                </a:extLst>
              </p14:cNvPr>
              <p14:cNvContentPartPr/>
              <p14:nvPr/>
            </p14:nvContentPartPr>
            <p14:xfrm>
              <a:off x="9624035" y="1680193"/>
              <a:ext cx="94680" cy="1440"/>
            </p14:xfrm>
          </p:contentPart>
        </mc:Choice>
        <mc:Fallback xmlns="">
          <p:pic>
            <p:nvPicPr>
              <p:cNvPr id="20" name="Ink 19">
                <a:extLst>
                  <a:ext uri="{FF2B5EF4-FFF2-40B4-BE49-F238E27FC236}">
                    <a16:creationId xmlns:a16="http://schemas.microsoft.com/office/drawing/2014/main" id="{66CD89F4-4937-559F-6BAD-BB3F8314224D}"/>
                  </a:ext>
                </a:extLst>
              </p:cNvPr>
              <p:cNvPicPr/>
              <p:nvPr/>
            </p:nvPicPr>
            <p:blipFill>
              <a:blip r:embed="rId26"/>
              <a:stretch>
                <a:fillRect/>
              </a:stretch>
            </p:blipFill>
            <p:spPr>
              <a:xfrm>
                <a:off x="9534035" y="1500553"/>
                <a:ext cx="27432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76F39BFC-56ED-D36D-47CA-3A15FE3D014C}"/>
                  </a:ext>
                </a:extLst>
              </p14:cNvPr>
              <p14:cNvContentPartPr/>
              <p14:nvPr/>
            </p14:nvContentPartPr>
            <p14:xfrm>
              <a:off x="9721595" y="1678393"/>
              <a:ext cx="41400" cy="2520"/>
            </p14:xfrm>
          </p:contentPart>
        </mc:Choice>
        <mc:Fallback xmlns="">
          <p:pic>
            <p:nvPicPr>
              <p:cNvPr id="21" name="Ink 20">
                <a:extLst>
                  <a:ext uri="{FF2B5EF4-FFF2-40B4-BE49-F238E27FC236}">
                    <a16:creationId xmlns:a16="http://schemas.microsoft.com/office/drawing/2014/main" id="{76F39BFC-56ED-D36D-47CA-3A15FE3D014C}"/>
                  </a:ext>
                </a:extLst>
              </p:cNvPr>
              <p:cNvPicPr/>
              <p:nvPr/>
            </p:nvPicPr>
            <p:blipFill>
              <a:blip r:embed="rId28"/>
              <a:stretch>
                <a:fillRect/>
              </a:stretch>
            </p:blipFill>
            <p:spPr>
              <a:xfrm>
                <a:off x="9631955" y="1498393"/>
                <a:ext cx="2210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A4698BAF-E1F4-A888-7F66-CCDE61F2E7B6}"/>
                  </a:ext>
                </a:extLst>
              </p14:cNvPr>
              <p14:cNvContentPartPr/>
              <p14:nvPr/>
            </p14:nvContentPartPr>
            <p14:xfrm>
              <a:off x="9788195" y="1680193"/>
              <a:ext cx="360" cy="360"/>
            </p14:xfrm>
          </p:contentPart>
        </mc:Choice>
        <mc:Fallback xmlns="">
          <p:pic>
            <p:nvPicPr>
              <p:cNvPr id="22" name="Ink 21">
                <a:extLst>
                  <a:ext uri="{FF2B5EF4-FFF2-40B4-BE49-F238E27FC236}">
                    <a16:creationId xmlns:a16="http://schemas.microsoft.com/office/drawing/2014/main" id="{A4698BAF-E1F4-A888-7F66-CCDE61F2E7B6}"/>
                  </a:ext>
                </a:extLst>
              </p:cNvPr>
              <p:cNvPicPr/>
              <p:nvPr/>
            </p:nvPicPr>
            <p:blipFill>
              <a:blip r:embed="rId6"/>
              <a:stretch>
                <a:fillRect/>
              </a:stretch>
            </p:blipFill>
            <p:spPr>
              <a:xfrm>
                <a:off x="9698195" y="150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F61A8C15-EEB0-96B9-0963-3092CDE686EF}"/>
                  </a:ext>
                </a:extLst>
              </p14:cNvPr>
              <p14:cNvContentPartPr/>
              <p14:nvPr/>
            </p14:nvContentPartPr>
            <p14:xfrm>
              <a:off x="9752915" y="1687033"/>
              <a:ext cx="360" cy="360"/>
            </p14:xfrm>
          </p:contentPart>
        </mc:Choice>
        <mc:Fallback xmlns="">
          <p:pic>
            <p:nvPicPr>
              <p:cNvPr id="23" name="Ink 22">
                <a:extLst>
                  <a:ext uri="{FF2B5EF4-FFF2-40B4-BE49-F238E27FC236}">
                    <a16:creationId xmlns:a16="http://schemas.microsoft.com/office/drawing/2014/main" id="{F61A8C15-EEB0-96B9-0963-3092CDE686EF}"/>
                  </a:ext>
                </a:extLst>
              </p:cNvPr>
              <p:cNvPicPr/>
              <p:nvPr/>
            </p:nvPicPr>
            <p:blipFill>
              <a:blip r:embed="rId6"/>
              <a:stretch>
                <a:fillRect/>
              </a:stretch>
            </p:blipFill>
            <p:spPr>
              <a:xfrm>
                <a:off x="9663275" y="150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0BB9C89B-C429-17D7-6D22-B6E68E313392}"/>
                  </a:ext>
                </a:extLst>
              </p14:cNvPr>
              <p14:cNvContentPartPr/>
              <p14:nvPr/>
            </p14:nvContentPartPr>
            <p14:xfrm>
              <a:off x="9653555" y="1684873"/>
              <a:ext cx="360" cy="360"/>
            </p14:xfrm>
          </p:contentPart>
        </mc:Choice>
        <mc:Fallback xmlns="">
          <p:pic>
            <p:nvPicPr>
              <p:cNvPr id="24" name="Ink 23">
                <a:extLst>
                  <a:ext uri="{FF2B5EF4-FFF2-40B4-BE49-F238E27FC236}">
                    <a16:creationId xmlns:a16="http://schemas.microsoft.com/office/drawing/2014/main" id="{0BB9C89B-C429-17D7-6D22-B6E68E313392}"/>
                  </a:ext>
                </a:extLst>
              </p:cNvPr>
              <p:cNvPicPr/>
              <p:nvPr/>
            </p:nvPicPr>
            <p:blipFill>
              <a:blip r:embed="rId6"/>
              <a:stretch>
                <a:fillRect/>
              </a:stretch>
            </p:blipFill>
            <p:spPr>
              <a:xfrm>
                <a:off x="956355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A7332FAB-7300-7D73-391A-ADFD2C7D8CE3}"/>
                  </a:ext>
                </a:extLst>
              </p14:cNvPr>
              <p14:cNvContentPartPr/>
              <p14:nvPr/>
            </p14:nvContentPartPr>
            <p14:xfrm>
              <a:off x="9612875" y="1684873"/>
              <a:ext cx="360" cy="360"/>
            </p14:xfrm>
          </p:contentPart>
        </mc:Choice>
        <mc:Fallback xmlns="">
          <p:pic>
            <p:nvPicPr>
              <p:cNvPr id="25" name="Ink 24">
                <a:extLst>
                  <a:ext uri="{FF2B5EF4-FFF2-40B4-BE49-F238E27FC236}">
                    <a16:creationId xmlns:a16="http://schemas.microsoft.com/office/drawing/2014/main" id="{A7332FAB-7300-7D73-391A-ADFD2C7D8CE3}"/>
                  </a:ext>
                </a:extLst>
              </p:cNvPr>
              <p:cNvPicPr/>
              <p:nvPr/>
            </p:nvPicPr>
            <p:blipFill>
              <a:blip r:embed="rId6"/>
              <a:stretch>
                <a:fillRect/>
              </a:stretch>
            </p:blipFill>
            <p:spPr>
              <a:xfrm>
                <a:off x="952287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AB18DD0B-5A9C-6EF1-D341-159A70DBE374}"/>
                  </a:ext>
                </a:extLst>
              </p14:cNvPr>
              <p14:cNvContentPartPr/>
              <p14:nvPr/>
            </p14:nvContentPartPr>
            <p14:xfrm>
              <a:off x="9561755" y="1682713"/>
              <a:ext cx="360" cy="360"/>
            </p14:xfrm>
          </p:contentPart>
        </mc:Choice>
        <mc:Fallback xmlns="">
          <p:pic>
            <p:nvPicPr>
              <p:cNvPr id="26" name="Ink 25">
                <a:extLst>
                  <a:ext uri="{FF2B5EF4-FFF2-40B4-BE49-F238E27FC236}">
                    <a16:creationId xmlns:a16="http://schemas.microsoft.com/office/drawing/2014/main" id="{AB18DD0B-5A9C-6EF1-D341-159A70DBE374}"/>
                  </a:ext>
                </a:extLst>
              </p:cNvPr>
              <p:cNvPicPr/>
              <p:nvPr/>
            </p:nvPicPr>
            <p:blipFill>
              <a:blip r:embed="rId6"/>
              <a:stretch>
                <a:fillRect/>
              </a:stretch>
            </p:blipFill>
            <p:spPr>
              <a:xfrm>
                <a:off x="9471755" y="1503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869FDDD7-6B31-A45E-5142-D0ADD55D3FBD}"/>
                  </a:ext>
                </a:extLst>
              </p14:cNvPr>
              <p14:cNvContentPartPr/>
              <p14:nvPr/>
            </p14:nvContentPartPr>
            <p14:xfrm>
              <a:off x="8322635" y="1590913"/>
              <a:ext cx="1209600" cy="147600"/>
            </p14:xfrm>
          </p:contentPart>
        </mc:Choice>
        <mc:Fallback xmlns="">
          <p:pic>
            <p:nvPicPr>
              <p:cNvPr id="27" name="Ink 26">
                <a:extLst>
                  <a:ext uri="{FF2B5EF4-FFF2-40B4-BE49-F238E27FC236}">
                    <a16:creationId xmlns:a16="http://schemas.microsoft.com/office/drawing/2014/main" id="{869FDDD7-6B31-A45E-5142-D0ADD55D3FBD}"/>
                  </a:ext>
                </a:extLst>
              </p:cNvPr>
              <p:cNvPicPr/>
              <p:nvPr/>
            </p:nvPicPr>
            <p:blipFill>
              <a:blip r:embed="rId35"/>
              <a:stretch>
                <a:fillRect/>
              </a:stretch>
            </p:blipFill>
            <p:spPr>
              <a:xfrm>
                <a:off x="8232635" y="1410913"/>
                <a:ext cx="13892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4A3836F3-A12C-8F75-35A0-FA854CCDDE24}"/>
                  </a:ext>
                </a:extLst>
              </p14:cNvPr>
              <p14:cNvContentPartPr/>
              <p14:nvPr/>
            </p14:nvContentPartPr>
            <p14:xfrm>
              <a:off x="8963435" y="1698553"/>
              <a:ext cx="360" cy="360"/>
            </p14:xfrm>
          </p:contentPart>
        </mc:Choice>
        <mc:Fallback xmlns="">
          <p:pic>
            <p:nvPicPr>
              <p:cNvPr id="28" name="Ink 27">
                <a:extLst>
                  <a:ext uri="{FF2B5EF4-FFF2-40B4-BE49-F238E27FC236}">
                    <a16:creationId xmlns:a16="http://schemas.microsoft.com/office/drawing/2014/main" id="{4A3836F3-A12C-8F75-35A0-FA854CCDDE24}"/>
                  </a:ext>
                </a:extLst>
              </p:cNvPr>
              <p:cNvPicPr/>
              <p:nvPr/>
            </p:nvPicPr>
            <p:blipFill>
              <a:blip r:embed="rId6"/>
              <a:stretch>
                <a:fillRect/>
              </a:stretch>
            </p:blipFill>
            <p:spPr>
              <a:xfrm>
                <a:off x="8873795" y="1518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1C64F01F-5FE6-2CAB-46D0-33F93936B7AB}"/>
                  </a:ext>
                </a:extLst>
              </p14:cNvPr>
              <p14:cNvContentPartPr/>
              <p14:nvPr/>
            </p14:nvContentPartPr>
            <p14:xfrm>
              <a:off x="8853995" y="1686313"/>
              <a:ext cx="100800" cy="5760"/>
            </p14:xfrm>
          </p:contentPart>
        </mc:Choice>
        <mc:Fallback xmlns="">
          <p:pic>
            <p:nvPicPr>
              <p:cNvPr id="29" name="Ink 28">
                <a:extLst>
                  <a:ext uri="{FF2B5EF4-FFF2-40B4-BE49-F238E27FC236}">
                    <a16:creationId xmlns:a16="http://schemas.microsoft.com/office/drawing/2014/main" id="{1C64F01F-5FE6-2CAB-46D0-33F93936B7AB}"/>
                  </a:ext>
                </a:extLst>
              </p:cNvPr>
              <p:cNvPicPr/>
              <p:nvPr/>
            </p:nvPicPr>
            <p:blipFill>
              <a:blip r:embed="rId38"/>
              <a:stretch>
                <a:fillRect/>
              </a:stretch>
            </p:blipFill>
            <p:spPr>
              <a:xfrm>
                <a:off x="8763995" y="1506313"/>
                <a:ext cx="28044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DC45A71B-1212-3244-4EF3-98E4F13360EC}"/>
                  </a:ext>
                </a:extLst>
              </p14:cNvPr>
              <p14:cNvContentPartPr/>
              <p14:nvPr/>
            </p14:nvContentPartPr>
            <p14:xfrm>
              <a:off x="8700275" y="1672633"/>
              <a:ext cx="360" cy="360"/>
            </p14:xfrm>
          </p:contentPart>
        </mc:Choice>
        <mc:Fallback xmlns="">
          <p:pic>
            <p:nvPicPr>
              <p:cNvPr id="30" name="Ink 29">
                <a:extLst>
                  <a:ext uri="{FF2B5EF4-FFF2-40B4-BE49-F238E27FC236}">
                    <a16:creationId xmlns:a16="http://schemas.microsoft.com/office/drawing/2014/main" id="{DC45A71B-1212-3244-4EF3-98E4F13360EC}"/>
                  </a:ext>
                </a:extLst>
              </p:cNvPr>
              <p:cNvPicPr/>
              <p:nvPr/>
            </p:nvPicPr>
            <p:blipFill>
              <a:blip r:embed="rId6"/>
              <a:stretch>
                <a:fillRect/>
              </a:stretch>
            </p:blipFill>
            <p:spPr>
              <a:xfrm>
                <a:off x="8610635" y="149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433A2A98-F63A-5BF4-42E2-5F90B62F814E}"/>
                  </a:ext>
                </a:extLst>
              </p14:cNvPr>
              <p14:cNvContentPartPr/>
              <p14:nvPr/>
            </p14:nvContentPartPr>
            <p14:xfrm>
              <a:off x="8605595" y="1677313"/>
              <a:ext cx="45360" cy="360"/>
            </p14:xfrm>
          </p:contentPart>
        </mc:Choice>
        <mc:Fallback xmlns="">
          <p:pic>
            <p:nvPicPr>
              <p:cNvPr id="31" name="Ink 30">
                <a:extLst>
                  <a:ext uri="{FF2B5EF4-FFF2-40B4-BE49-F238E27FC236}">
                    <a16:creationId xmlns:a16="http://schemas.microsoft.com/office/drawing/2014/main" id="{433A2A98-F63A-5BF4-42E2-5F90B62F814E}"/>
                  </a:ext>
                </a:extLst>
              </p:cNvPr>
              <p:cNvPicPr/>
              <p:nvPr/>
            </p:nvPicPr>
            <p:blipFill>
              <a:blip r:embed="rId41"/>
              <a:stretch>
                <a:fillRect/>
              </a:stretch>
            </p:blipFill>
            <p:spPr>
              <a:xfrm>
                <a:off x="8515955" y="1497313"/>
                <a:ext cx="225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23F196C3-965C-32D9-8FBB-F20BFAC4CE73}"/>
                  </a:ext>
                </a:extLst>
              </p14:cNvPr>
              <p14:cNvContentPartPr/>
              <p14:nvPr/>
            </p14:nvContentPartPr>
            <p14:xfrm>
              <a:off x="8520275" y="1690993"/>
              <a:ext cx="360" cy="360"/>
            </p14:xfrm>
          </p:contentPart>
        </mc:Choice>
        <mc:Fallback xmlns="">
          <p:pic>
            <p:nvPicPr>
              <p:cNvPr id="32" name="Ink 31">
                <a:extLst>
                  <a:ext uri="{FF2B5EF4-FFF2-40B4-BE49-F238E27FC236}">
                    <a16:creationId xmlns:a16="http://schemas.microsoft.com/office/drawing/2014/main" id="{23F196C3-965C-32D9-8FBB-F20BFAC4CE73}"/>
                  </a:ext>
                </a:extLst>
              </p:cNvPr>
              <p:cNvPicPr/>
              <p:nvPr/>
            </p:nvPicPr>
            <p:blipFill>
              <a:blip r:embed="rId6"/>
              <a:stretch>
                <a:fillRect/>
              </a:stretch>
            </p:blipFill>
            <p:spPr>
              <a:xfrm>
                <a:off x="8430635" y="1510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79F482FC-6116-AC37-B3A9-9D076998762D}"/>
                  </a:ext>
                </a:extLst>
              </p14:cNvPr>
              <p14:cNvContentPartPr/>
              <p14:nvPr/>
            </p14:nvContentPartPr>
            <p14:xfrm>
              <a:off x="8352875" y="1702513"/>
              <a:ext cx="56880" cy="4320"/>
            </p14:xfrm>
          </p:contentPart>
        </mc:Choice>
        <mc:Fallback xmlns="">
          <p:pic>
            <p:nvPicPr>
              <p:cNvPr id="33" name="Ink 32">
                <a:extLst>
                  <a:ext uri="{FF2B5EF4-FFF2-40B4-BE49-F238E27FC236}">
                    <a16:creationId xmlns:a16="http://schemas.microsoft.com/office/drawing/2014/main" id="{79F482FC-6116-AC37-B3A9-9D076998762D}"/>
                  </a:ext>
                </a:extLst>
              </p:cNvPr>
              <p:cNvPicPr/>
              <p:nvPr/>
            </p:nvPicPr>
            <p:blipFill>
              <a:blip r:embed="rId44"/>
              <a:stretch>
                <a:fillRect/>
              </a:stretch>
            </p:blipFill>
            <p:spPr>
              <a:xfrm>
                <a:off x="8262875" y="1522873"/>
                <a:ext cx="23652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5CD95851-6936-94D8-BF54-2CD2D7E41688}"/>
                  </a:ext>
                </a:extLst>
              </p14:cNvPr>
              <p14:cNvContentPartPr/>
              <p14:nvPr/>
            </p14:nvContentPartPr>
            <p14:xfrm>
              <a:off x="8322635" y="1704673"/>
              <a:ext cx="360" cy="360"/>
            </p14:xfrm>
          </p:contentPart>
        </mc:Choice>
        <mc:Fallback xmlns="">
          <p:pic>
            <p:nvPicPr>
              <p:cNvPr id="34" name="Ink 33">
                <a:extLst>
                  <a:ext uri="{FF2B5EF4-FFF2-40B4-BE49-F238E27FC236}">
                    <a16:creationId xmlns:a16="http://schemas.microsoft.com/office/drawing/2014/main" id="{5CD95851-6936-94D8-BF54-2CD2D7E41688}"/>
                  </a:ext>
                </a:extLst>
              </p:cNvPr>
              <p:cNvPicPr/>
              <p:nvPr/>
            </p:nvPicPr>
            <p:blipFill>
              <a:blip r:embed="rId6"/>
              <a:stretch>
                <a:fillRect/>
              </a:stretch>
            </p:blipFill>
            <p:spPr>
              <a:xfrm>
                <a:off x="8232995" y="1524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Ink 34">
                <a:extLst>
                  <a:ext uri="{FF2B5EF4-FFF2-40B4-BE49-F238E27FC236}">
                    <a16:creationId xmlns:a16="http://schemas.microsoft.com/office/drawing/2014/main" id="{89226C5D-A9A6-144E-4AE5-D1B15569CADD}"/>
                  </a:ext>
                </a:extLst>
              </p14:cNvPr>
              <p14:cNvContentPartPr/>
              <p14:nvPr/>
            </p14:nvContentPartPr>
            <p14:xfrm>
              <a:off x="8473475" y="1705753"/>
              <a:ext cx="360" cy="360"/>
            </p14:xfrm>
          </p:contentPart>
        </mc:Choice>
        <mc:Fallback xmlns="">
          <p:pic>
            <p:nvPicPr>
              <p:cNvPr id="35" name="Ink 34">
                <a:extLst>
                  <a:ext uri="{FF2B5EF4-FFF2-40B4-BE49-F238E27FC236}">
                    <a16:creationId xmlns:a16="http://schemas.microsoft.com/office/drawing/2014/main" id="{89226C5D-A9A6-144E-4AE5-D1B15569CADD}"/>
                  </a:ext>
                </a:extLst>
              </p:cNvPr>
              <p:cNvPicPr/>
              <p:nvPr/>
            </p:nvPicPr>
            <p:blipFill>
              <a:blip r:embed="rId6"/>
              <a:stretch>
                <a:fillRect/>
              </a:stretch>
            </p:blipFill>
            <p:spPr>
              <a:xfrm>
                <a:off x="8383835" y="1526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Ink 35">
                <a:extLst>
                  <a:ext uri="{FF2B5EF4-FFF2-40B4-BE49-F238E27FC236}">
                    <a16:creationId xmlns:a16="http://schemas.microsoft.com/office/drawing/2014/main" id="{518BE04E-9DBA-9F2C-6001-DEA25BD0CA0A}"/>
                  </a:ext>
                </a:extLst>
              </p14:cNvPr>
              <p14:cNvContentPartPr/>
              <p14:nvPr/>
            </p14:nvContentPartPr>
            <p14:xfrm>
              <a:off x="8510195" y="1698193"/>
              <a:ext cx="225000" cy="1440"/>
            </p14:xfrm>
          </p:contentPart>
        </mc:Choice>
        <mc:Fallback xmlns="">
          <p:pic>
            <p:nvPicPr>
              <p:cNvPr id="36" name="Ink 35">
                <a:extLst>
                  <a:ext uri="{FF2B5EF4-FFF2-40B4-BE49-F238E27FC236}">
                    <a16:creationId xmlns:a16="http://schemas.microsoft.com/office/drawing/2014/main" id="{518BE04E-9DBA-9F2C-6001-DEA25BD0CA0A}"/>
                  </a:ext>
                </a:extLst>
              </p:cNvPr>
              <p:cNvPicPr/>
              <p:nvPr/>
            </p:nvPicPr>
            <p:blipFill>
              <a:blip r:embed="rId48"/>
              <a:stretch>
                <a:fillRect/>
              </a:stretch>
            </p:blipFill>
            <p:spPr>
              <a:xfrm>
                <a:off x="8420555" y="1518193"/>
                <a:ext cx="4046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Ink 36">
                <a:extLst>
                  <a:ext uri="{FF2B5EF4-FFF2-40B4-BE49-F238E27FC236}">
                    <a16:creationId xmlns:a16="http://schemas.microsoft.com/office/drawing/2014/main" id="{82B4F8B5-9FED-A638-2BDD-B73C79BDDB57}"/>
                  </a:ext>
                </a:extLst>
              </p14:cNvPr>
              <p14:cNvContentPartPr/>
              <p14:nvPr/>
            </p14:nvContentPartPr>
            <p14:xfrm>
              <a:off x="8776235" y="1621513"/>
              <a:ext cx="1036080" cy="168480"/>
            </p14:xfrm>
          </p:contentPart>
        </mc:Choice>
        <mc:Fallback xmlns="">
          <p:pic>
            <p:nvPicPr>
              <p:cNvPr id="37" name="Ink 36">
                <a:extLst>
                  <a:ext uri="{FF2B5EF4-FFF2-40B4-BE49-F238E27FC236}">
                    <a16:creationId xmlns:a16="http://schemas.microsoft.com/office/drawing/2014/main" id="{82B4F8B5-9FED-A638-2BDD-B73C79BDDB57}"/>
                  </a:ext>
                </a:extLst>
              </p:cNvPr>
              <p:cNvPicPr/>
              <p:nvPr/>
            </p:nvPicPr>
            <p:blipFill>
              <a:blip r:embed="rId50"/>
              <a:stretch>
                <a:fillRect/>
              </a:stretch>
            </p:blipFill>
            <p:spPr>
              <a:xfrm>
                <a:off x="8686235" y="1441873"/>
                <a:ext cx="121572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Ink 37">
                <a:extLst>
                  <a:ext uri="{FF2B5EF4-FFF2-40B4-BE49-F238E27FC236}">
                    <a16:creationId xmlns:a16="http://schemas.microsoft.com/office/drawing/2014/main" id="{EDBCBB46-3BC7-0A18-29BB-8A01AB402D95}"/>
                  </a:ext>
                </a:extLst>
              </p14:cNvPr>
              <p14:cNvContentPartPr/>
              <p14:nvPr/>
            </p14:nvContentPartPr>
            <p14:xfrm>
              <a:off x="9219395" y="1697473"/>
              <a:ext cx="360" cy="360"/>
            </p14:xfrm>
          </p:contentPart>
        </mc:Choice>
        <mc:Fallback xmlns="">
          <p:pic>
            <p:nvPicPr>
              <p:cNvPr id="38" name="Ink 37">
                <a:extLst>
                  <a:ext uri="{FF2B5EF4-FFF2-40B4-BE49-F238E27FC236}">
                    <a16:creationId xmlns:a16="http://schemas.microsoft.com/office/drawing/2014/main" id="{EDBCBB46-3BC7-0A18-29BB-8A01AB402D95}"/>
                  </a:ext>
                </a:extLst>
              </p:cNvPr>
              <p:cNvPicPr/>
              <p:nvPr/>
            </p:nvPicPr>
            <p:blipFill>
              <a:blip r:embed="rId6"/>
              <a:stretch>
                <a:fillRect/>
              </a:stretch>
            </p:blipFill>
            <p:spPr>
              <a:xfrm>
                <a:off x="9129755" y="151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6F85BDCE-CCB0-DEDA-D13E-86A87860D4D4}"/>
                  </a:ext>
                </a:extLst>
              </p14:cNvPr>
              <p14:cNvContentPartPr/>
              <p14:nvPr/>
            </p14:nvContentPartPr>
            <p14:xfrm>
              <a:off x="9140915" y="1702153"/>
              <a:ext cx="360" cy="360"/>
            </p14:xfrm>
          </p:contentPart>
        </mc:Choice>
        <mc:Fallback xmlns="">
          <p:pic>
            <p:nvPicPr>
              <p:cNvPr id="39" name="Ink 38">
                <a:extLst>
                  <a:ext uri="{FF2B5EF4-FFF2-40B4-BE49-F238E27FC236}">
                    <a16:creationId xmlns:a16="http://schemas.microsoft.com/office/drawing/2014/main" id="{6F85BDCE-CCB0-DEDA-D13E-86A87860D4D4}"/>
                  </a:ext>
                </a:extLst>
              </p:cNvPr>
              <p:cNvPicPr/>
              <p:nvPr/>
            </p:nvPicPr>
            <p:blipFill>
              <a:blip r:embed="rId6"/>
              <a:stretch>
                <a:fillRect/>
              </a:stretch>
            </p:blipFill>
            <p:spPr>
              <a:xfrm>
                <a:off x="9050915" y="152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Ink 39">
                <a:extLst>
                  <a:ext uri="{FF2B5EF4-FFF2-40B4-BE49-F238E27FC236}">
                    <a16:creationId xmlns:a16="http://schemas.microsoft.com/office/drawing/2014/main" id="{F8BAAA64-24AB-58CE-727F-C283E94A3550}"/>
                  </a:ext>
                </a:extLst>
              </p14:cNvPr>
              <p14:cNvContentPartPr/>
              <p14:nvPr/>
            </p14:nvContentPartPr>
            <p14:xfrm>
              <a:off x="9166475" y="1696393"/>
              <a:ext cx="56880" cy="360"/>
            </p14:xfrm>
          </p:contentPart>
        </mc:Choice>
        <mc:Fallback xmlns="">
          <p:pic>
            <p:nvPicPr>
              <p:cNvPr id="40" name="Ink 39">
                <a:extLst>
                  <a:ext uri="{FF2B5EF4-FFF2-40B4-BE49-F238E27FC236}">
                    <a16:creationId xmlns:a16="http://schemas.microsoft.com/office/drawing/2014/main" id="{F8BAAA64-24AB-58CE-727F-C283E94A3550}"/>
                  </a:ext>
                </a:extLst>
              </p:cNvPr>
              <p:cNvPicPr/>
              <p:nvPr/>
            </p:nvPicPr>
            <p:blipFill>
              <a:blip r:embed="rId54"/>
              <a:stretch>
                <a:fillRect/>
              </a:stretch>
            </p:blipFill>
            <p:spPr>
              <a:xfrm>
                <a:off x="9076475" y="1516393"/>
                <a:ext cx="2365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Ink 40">
                <a:extLst>
                  <a:ext uri="{FF2B5EF4-FFF2-40B4-BE49-F238E27FC236}">
                    <a16:creationId xmlns:a16="http://schemas.microsoft.com/office/drawing/2014/main" id="{8AA866AD-A912-21E4-FF82-62815B6FB67D}"/>
                  </a:ext>
                </a:extLst>
              </p14:cNvPr>
              <p14:cNvContentPartPr/>
              <p14:nvPr/>
            </p14:nvContentPartPr>
            <p14:xfrm>
              <a:off x="9262955" y="1697473"/>
              <a:ext cx="360" cy="360"/>
            </p14:xfrm>
          </p:contentPart>
        </mc:Choice>
        <mc:Fallback xmlns="">
          <p:pic>
            <p:nvPicPr>
              <p:cNvPr id="41" name="Ink 40">
                <a:extLst>
                  <a:ext uri="{FF2B5EF4-FFF2-40B4-BE49-F238E27FC236}">
                    <a16:creationId xmlns:a16="http://schemas.microsoft.com/office/drawing/2014/main" id="{8AA866AD-A912-21E4-FF82-62815B6FB67D}"/>
                  </a:ext>
                </a:extLst>
              </p:cNvPr>
              <p:cNvPicPr/>
              <p:nvPr/>
            </p:nvPicPr>
            <p:blipFill>
              <a:blip r:embed="rId6"/>
              <a:stretch>
                <a:fillRect/>
              </a:stretch>
            </p:blipFill>
            <p:spPr>
              <a:xfrm>
                <a:off x="917295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Ink 41">
                <a:extLst>
                  <a:ext uri="{FF2B5EF4-FFF2-40B4-BE49-F238E27FC236}">
                    <a16:creationId xmlns:a16="http://schemas.microsoft.com/office/drawing/2014/main" id="{561AEEB2-8611-586D-3D24-E552075F555E}"/>
                  </a:ext>
                </a:extLst>
              </p14:cNvPr>
              <p14:cNvContentPartPr/>
              <p14:nvPr/>
            </p14:nvContentPartPr>
            <p14:xfrm>
              <a:off x="9319115" y="1681633"/>
              <a:ext cx="109080" cy="5400"/>
            </p14:xfrm>
          </p:contentPart>
        </mc:Choice>
        <mc:Fallback xmlns="">
          <p:pic>
            <p:nvPicPr>
              <p:cNvPr id="42" name="Ink 41">
                <a:extLst>
                  <a:ext uri="{FF2B5EF4-FFF2-40B4-BE49-F238E27FC236}">
                    <a16:creationId xmlns:a16="http://schemas.microsoft.com/office/drawing/2014/main" id="{561AEEB2-8611-586D-3D24-E552075F555E}"/>
                  </a:ext>
                </a:extLst>
              </p:cNvPr>
              <p:cNvPicPr/>
              <p:nvPr/>
            </p:nvPicPr>
            <p:blipFill>
              <a:blip r:embed="rId57"/>
              <a:stretch>
                <a:fillRect/>
              </a:stretch>
            </p:blipFill>
            <p:spPr>
              <a:xfrm>
                <a:off x="9229475" y="1501633"/>
                <a:ext cx="2887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Ink 42">
                <a:extLst>
                  <a:ext uri="{FF2B5EF4-FFF2-40B4-BE49-F238E27FC236}">
                    <a16:creationId xmlns:a16="http://schemas.microsoft.com/office/drawing/2014/main" id="{675CF73C-FCAA-1B86-3F22-C7A49A7C1C18}"/>
                  </a:ext>
                </a:extLst>
              </p14:cNvPr>
              <p14:cNvContentPartPr/>
              <p14:nvPr/>
            </p14:nvContentPartPr>
            <p14:xfrm>
              <a:off x="9514955" y="1694233"/>
              <a:ext cx="360" cy="360"/>
            </p14:xfrm>
          </p:contentPart>
        </mc:Choice>
        <mc:Fallback xmlns="">
          <p:pic>
            <p:nvPicPr>
              <p:cNvPr id="43" name="Ink 42">
                <a:extLst>
                  <a:ext uri="{FF2B5EF4-FFF2-40B4-BE49-F238E27FC236}">
                    <a16:creationId xmlns:a16="http://schemas.microsoft.com/office/drawing/2014/main" id="{675CF73C-FCAA-1B86-3F22-C7A49A7C1C18}"/>
                  </a:ext>
                </a:extLst>
              </p:cNvPr>
              <p:cNvPicPr/>
              <p:nvPr/>
            </p:nvPicPr>
            <p:blipFill>
              <a:blip r:embed="rId6"/>
              <a:stretch>
                <a:fillRect/>
              </a:stretch>
            </p:blipFill>
            <p:spPr>
              <a:xfrm>
                <a:off x="9424955" y="1514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Ink 43">
                <a:extLst>
                  <a:ext uri="{FF2B5EF4-FFF2-40B4-BE49-F238E27FC236}">
                    <a16:creationId xmlns:a16="http://schemas.microsoft.com/office/drawing/2014/main" id="{3FB76E26-657D-2283-4D77-BC2669403FE9}"/>
                  </a:ext>
                </a:extLst>
              </p14:cNvPr>
              <p14:cNvContentPartPr/>
              <p14:nvPr/>
            </p14:nvContentPartPr>
            <p14:xfrm>
              <a:off x="9576515" y="1677313"/>
              <a:ext cx="360" cy="360"/>
            </p14:xfrm>
          </p:contentPart>
        </mc:Choice>
        <mc:Fallback xmlns="">
          <p:pic>
            <p:nvPicPr>
              <p:cNvPr id="44" name="Ink 43">
                <a:extLst>
                  <a:ext uri="{FF2B5EF4-FFF2-40B4-BE49-F238E27FC236}">
                    <a16:creationId xmlns:a16="http://schemas.microsoft.com/office/drawing/2014/main" id="{3FB76E26-657D-2283-4D77-BC2669403FE9}"/>
                  </a:ext>
                </a:extLst>
              </p:cNvPr>
              <p:cNvPicPr/>
              <p:nvPr/>
            </p:nvPicPr>
            <p:blipFill>
              <a:blip r:embed="rId6"/>
              <a:stretch>
                <a:fillRect/>
              </a:stretch>
            </p:blipFill>
            <p:spPr>
              <a:xfrm>
                <a:off x="9486515" y="149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7660AADE-0AB8-F9DB-0393-24A4570DAFC2}"/>
                  </a:ext>
                </a:extLst>
              </p14:cNvPr>
              <p14:cNvContentPartPr/>
              <p14:nvPr/>
            </p14:nvContentPartPr>
            <p14:xfrm>
              <a:off x="9500915" y="1680553"/>
              <a:ext cx="41400" cy="1080"/>
            </p14:xfrm>
          </p:contentPart>
        </mc:Choice>
        <mc:Fallback xmlns="">
          <p:pic>
            <p:nvPicPr>
              <p:cNvPr id="45" name="Ink 44">
                <a:extLst>
                  <a:ext uri="{FF2B5EF4-FFF2-40B4-BE49-F238E27FC236}">
                    <a16:creationId xmlns:a16="http://schemas.microsoft.com/office/drawing/2014/main" id="{7660AADE-0AB8-F9DB-0393-24A4570DAFC2}"/>
                  </a:ext>
                </a:extLst>
              </p:cNvPr>
              <p:cNvPicPr/>
              <p:nvPr/>
            </p:nvPicPr>
            <p:blipFill>
              <a:blip r:embed="rId61"/>
              <a:stretch>
                <a:fillRect/>
              </a:stretch>
            </p:blipFill>
            <p:spPr>
              <a:xfrm>
                <a:off x="9411275" y="1500913"/>
                <a:ext cx="22104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Ink 45">
                <a:extLst>
                  <a:ext uri="{FF2B5EF4-FFF2-40B4-BE49-F238E27FC236}">
                    <a16:creationId xmlns:a16="http://schemas.microsoft.com/office/drawing/2014/main" id="{B7713350-F52E-CC37-C603-3E5DA7888FB3}"/>
                  </a:ext>
                </a:extLst>
              </p14:cNvPr>
              <p14:cNvContentPartPr/>
              <p14:nvPr/>
            </p14:nvContentPartPr>
            <p14:xfrm>
              <a:off x="9439715" y="1678033"/>
              <a:ext cx="42120" cy="3240"/>
            </p14:xfrm>
          </p:contentPart>
        </mc:Choice>
        <mc:Fallback xmlns="">
          <p:pic>
            <p:nvPicPr>
              <p:cNvPr id="46" name="Ink 45">
                <a:extLst>
                  <a:ext uri="{FF2B5EF4-FFF2-40B4-BE49-F238E27FC236}">
                    <a16:creationId xmlns:a16="http://schemas.microsoft.com/office/drawing/2014/main" id="{B7713350-F52E-CC37-C603-3E5DA7888FB3}"/>
                  </a:ext>
                </a:extLst>
              </p:cNvPr>
              <p:cNvPicPr/>
              <p:nvPr/>
            </p:nvPicPr>
            <p:blipFill>
              <a:blip r:embed="rId63"/>
              <a:stretch>
                <a:fillRect/>
              </a:stretch>
            </p:blipFill>
            <p:spPr>
              <a:xfrm>
                <a:off x="9350075" y="1498033"/>
                <a:ext cx="2217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Ink 46">
                <a:extLst>
                  <a:ext uri="{FF2B5EF4-FFF2-40B4-BE49-F238E27FC236}">
                    <a16:creationId xmlns:a16="http://schemas.microsoft.com/office/drawing/2014/main" id="{77CCF194-F403-5BCE-DC1D-6D956D7A1144}"/>
                  </a:ext>
                </a:extLst>
              </p14:cNvPr>
              <p14:cNvContentPartPr/>
              <p14:nvPr/>
            </p14:nvContentPartPr>
            <p14:xfrm>
              <a:off x="9202115" y="1669753"/>
              <a:ext cx="360" cy="360"/>
            </p14:xfrm>
          </p:contentPart>
        </mc:Choice>
        <mc:Fallback xmlns="">
          <p:pic>
            <p:nvPicPr>
              <p:cNvPr id="47" name="Ink 46">
                <a:extLst>
                  <a:ext uri="{FF2B5EF4-FFF2-40B4-BE49-F238E27FC236}">
                    <a16:creationId xmlns:a16="http://schemas.microsoft.com/office/drawing/2014/main" id="{77CCF194-F403-5BCE-DC1D-6D956D7A1144}"/>
                  </a:ext>
                </a:extLst>
              </p:cNvPr>
              <p:cNvPicPr/>
              <p:nvPr/>
            </p:nvPicPr>
            <p:blipFill>
              <a:blip r:embed="rId6"/>
              <a:stretch>
                <a:fillRect/>
              </a:stretch>
            </p:blipFill>
            <p:spPr>
              <a:xfrm>
                <a:off x="9112115" y="1490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Ink 47">
                <a:extLst>
                  <a:ext uri="{FF2B5EF4-FFF2-40B4-BE49-F238E27FC236}">
                    <a16:creationId xmlns:a16="http://schemas.microsoft.com/office/drawing/2014/main" id="{ECF0FC6F-D0CA-B0FD-7442-505834B2119C}"/>
                  </a:ext>
                </a:extLst>
              </p14:cNvPr>
              <p14:cNvContentPartPr/>
              <p14:nvPr/>
            </p14:nvContentPartPr>
            <p14:xfrm>
              <a:off x="8999435" y="1670833"/>
              <a:ext cx="187200" cy="11880"/>
            </p14:xfrm>
          </p:contentPart>
        </mc:Choice>
        <mc:Fallback xmlns="">
          <p:pic>
            <p:nvPicPr>
              <p:cNvPr id="48" name="Ink 47">
                <a:extLst>
                  <a:ext uri="{FF2B5EF4-FFF2-40B4-BE49-F238E27FC236}">
                    <a16:creationId xmlns:a16="http://schemas.microsoft.com/office/drawing/2014/main" id="{ECF0FC6F-D0CA-B0FD-7442-505834B2119C}"/>
                  </a:ext>
                </a:extLst>
              </p:cNvPr>
              <p:cNvPicPr/>
              <p:nvPr/>
            </p:nvPicPr>
            <p:blipFill>
              <a:blip r:embed="rId66"/>
              <a:stretch>
                <a:fillRect/>
              </a:stretch>
            </p:blipFill>
            <p:spPr>
              <a:xfrm>
                <a:off x="8909435" y="1491193"/>
                <a:ext cx="36684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9" name="Ink 48">
                <a:extLst>
                  <a:ext uri="{FF2B5EF4-FFF2-40B4-BE49-F238E27FC236}">
                    <a16:creationId xmlns:a16="http://schemas.microsoft.com/office/drawing/2014/main" id="{3DF2ACE0-1851-8A3D-C28C-64458D9C0EF5}"/>
                  </a:ext>
                </a:extLst>
              </p14:cNvPr>
              <p14:cNvContentPartPr/>
              <p14:nvPr/>
            </p14:nvContentPartPr>
            <p14:xfrm>
              <a:off x="8974955" y="1684873"/>
              <a:ext cx="114480" cy="1080"/>
            </p14:xfrm>
          </p:contentPart>
        </mc:Choice>
        <mc:Fallback xmlns="">
          <p:pic>
            <p:nvPicPr>
              <p:cNvPr id="49" name="Ink 48">
                <a:extLst>
                  <a:ext uri="{FF2B5EF4-FFF2-40B4-BE49-F238E27FC236}">
                    <a16:creationId xmlns:a16="http://schemas.microsoft.com/office/drawing/2014/main" id="{3DF2ACE0-1851-8A3D-C28C-64458D9C0EF5}"/>
                  </a:ext>
                </a:extLst>
              </p:cNvPr>
              <p:cNvPicPr/>
              <p:nvPr/>
            </p:nvPicPr>
            <p:blipFill>
              <a:blip r:embed="rId68"/>
              <a:stretch>
                <a:fillRect/>
              </a:stretch>
            </p:blipFill>
            <p:spPr>
              <a:xfrm>
                <a:off x="8884955" y="1504873"/>
                <a:ext cx="2941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 name="Ink 49">
                <a:extLst>
                  <a:ext uri="{FF2B5EF4-FFF2-40B4-BE49-F238E27FC236}">
                    <a16:creationId xmlns:a16="http://schemas.microsoft.com/office/drawing/2014/main" id="{BA2E051C-0E16-D144-BC4E-1BC0EBB769F2}"/>
                  </a:ext>
                </a:extLst>
              </p14:cNvPr>
              <p14:cNvContentPartPr/>
              <p14:nvPr/>
            </p14:nvContentPartPr>
            <p14:xfrm>
              <a:off x="9149195" y="1680193"/>
              <a:ext cx="360" cy="360"/>
            </p14:xfrm>
          </p:contentPart>
        </mc:Choice>
        <mc:Fallback xmlns="">
          <p:pic>
            <p:nvPicPr>
              <p:cNvPr id="50" name="Ink 49">
                <a:extLst>
                  <a:ext uri="{FF2B5EF4-FFF2-40B4-BE49-F238E27FC236}">
                    <a16:creationId xmlns:a16="http://schemas.microsoft.com/office/drawing/2014/main" id="{BA2E051C-0E16-D144-BC4E-1BC0EBB769F2}"/>
                  </a:ext>
                </a:extLst>
              </p:cNvPr>
              <p:cNvPicPr/>
              <p:nvPr/>
            </p:nvPicPr>
            <p:blipFill>
              <a:blip r:embed="rId6"/>
              <a:stretch>
                <a:fillRect/>
              </a:stretch>
            </p:blipFill>
            <p:spPr>
              <a:xfrm>
                <a:off x="905919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8E64E2D3-51CF-857C-F67A-3758B0EE997C}"/>
                  </a:ext>
                </a:extLst>
              </p14:cNvPr>
              <p14:cNvContentPartPr/>
              <p14:nvPr/>
            </p14:nvContentPartPr>
            <p14:xfrm>
              <a:off x="9191675" y="1678753"/>
              <a:ext cx="360" cy="360"/>
            </p14:xfrm>
          </p:contentPart>
        </mc:Choice>
        <mc:Fallback xmlns="">
          <p:pic>
            <p:nvPicPr>
              <p:cNvPr id="51" name="Ink 50">
                <a:extLst>
                  <a:ext uri="{FF2B5EF4-FFF2-40B4-BE49-F238E27FC236}">
                    <a16:creationId xmlns:a16="http://schemas.microsoft.com/office/drawing/2014/main" id="{8E64E2D3-51CF-857C-F67A-3758B0EE997C}"/>
                  </a:ext>
                </a:extLst>
              </p:cNvPr>
              <p:cNvPicPr/>
              <p:nvPr/>
            </p:nvPicPr>
            <p:blipFill>
              <a:blip r:embed="rId6"/>
              <a:stretch>
                <a:fillRect/>
              </a:stretch>
            </p:blipFill>
            <p:spPr>
              <a:xfrm>
                <a:off x="9102035" y="149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Ink 51">
                <a:extLst>
                  <a:ext uri="{FF2B5EF4-FFF2-40B4-BE49-F238E27FC236}">
                    <a16:creationId xmlns:a16="http://schemas.microsoft.com/office/drawing/2014/main" id="{25E966BD-CF6B-A860-3C7C-36264813B9F3}"/>
                  </a:ext>
                </a:extLst>
              </p14:cNvPr>
              <p14:cNvContentPartPr/>
              <p14:nvPr/>
            </p14:nvContentPartPr>
            <p14:xfrm>
              <a:off x="9284195" y="1644553"/>
              <a:ext cx="360" cy="360"/>
            </p14:xfrm>
          </p:contentPart>
        </mc:Choice>
        <mc:Fallback xmlns="">
          <p:pic>
            <p:nvPicPr>
              <p:cNvPr id="52" name="Ink 51">
                <a:extLst>
                  <a:ext uri="{FF2B5EF4-FFF2-40B4-BE49-F238E27FC236}">
                    <a16:creationId xmlns:a16="http://schemas.microsoft.com/office/drawing/2014/main" id="{25E966BD-CF6B-A860-3C7C-36264813B9F3}"/>
                  </a:ext>
                </a:extLst>
              </p:cNvPr>
              <p:cNvPicPr/>
              <p:nvPr/>
            </p:nvPicPr>
            <p:blipFill>
              <a:blip r:embed="rId6"/>
              <a:stretch>
                <a:fillRect/>
              </a:stretch>
            </p:blipFill>
            <p:spPr>
              <a:xfrm>
                <a:off x="9194195" y="1464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3" name="Ink 52">
                <a:extLst>
                  <a:ext uri="{FF2B5EF4-FFF2-40B4-BE49-F238E27FC236}">
                    <a16:creationId xmlns:a16="http://schemas.microsoft.com/office/drawing/2014/main" id="{3BD29A42-E6A5-1B65-4DCE-205BBA9D247D}"/>
                  </a:ext>
                </a:extLst>
              </p14:cNvPr>
              <p14:cNvContentPartPr/>
              <p14:nvPr/>
            </p14:nvContentPartPr>
            <p14:xfrm>
              <a:off x="9221555" y="1642033"/>
              <a:ext cx="37080" cy="3240"/>
            </p14:xfrm>
          </p:contentPart>
        </mc:Choice>
        <mc:Fallback xmlns="">
          <p:pic>
            <p:nvPicPr>
              <p:cNvPr id="53" name="Ink 52">
                <a:extLst>
                  <a:ext uri="{FF2B5EF4-FFF2-40B4-BE49-F238E27FC236}">
                    <a16:creationId xmlns:a16="http://schemas.microsoft.com/office/drawing/2014/main" id="{3BD29A42-E6A5-1B65-4DCE-205BBA9D247D}"/>
                  </a:ext>
                </a:extLst>
              </p:cNvPr>
              <p:cNvPicPr/>
              <p:nvPr/>
            </p:nvPicPr>
            <p:blipFill>
              <a:blip r:embed="rId73"/>
              <a:stretch>
                <a:fillRect/>
              </a:stretch>
            </p:blipFill>
            <p:spPr>
              <a:xfrm>
                <a:off x="9131555" y="1462033"/>
                <a:ext cx="2167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Ink 53">
                <a:extLst>
                  <a:ext uri="{FF2B5EF4-FFF2-40B4-BE49-F238E27FC236}">
                    <a16:creationId xmlns:a16="http://schemas.microsoft.com/office/drawing/2014/main" id="{71BCEACF-C002-68C3-DC7A-F55F7DBE6839}"/>
                  </a:ext>
                </a:extLst>
              </p14:cNvPr>
              <p14:cNvContentPartPr/>
              <p14:nvPr/>
            </p14:nvContentPartPr>
            <p14:xfrm>
              <a:off x="9073235" y="1631593"/>
              <a:ext cx="46800" cy="10440"/>
            </p14:xfrm>
          </p:contentPart>
        </mc:Choice>
        <mc:Fallback xmlns="">
          <p:pic>
            <p:nvPicPr>
              <p:cNvPr id="54" name="Ink 53">
                <a:extLst>
                  <a:ext uri="{FF2B5EF4-FFF2-40B4-BE49-F238E27FC236}">
                    <a16:creationId xmlns:a16="http://schemas.microsoft.com/office/drawing/2014/main" id="{71BCEACF-C002-68C3-DC7A-F55F7DBE6839}"/>
                  </a:ext>
                </a:extLst>
              </p:cNvPr>
              <p:cNvPicPr/>
              <p:nvPr/>
            </p:nvPicPr>
            <p:blipFill>
              <a:blip r:embed="rId75"/>
              <a:stretch>
                <a:fillRect/>
              </a:stretch>
            </p:blipFill>
            <p:spPr>
              <a:xfrm>
                <a:off x="8983595" y="1451593"/>
                <a:ext cx="22644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Ink 54">
                <a:extLst>
                  <a:ext uri="{FF2B5EF4-FFF2-40B4-BE49-F238E27FC236}">
                    <a16:creationId xmlns:a16="http://schemas.microsoft.com/office/drawing/2014/main" id="{3994DB1B-B7AC-AE03-0652-991DE16B4E65}"/>
                  </a:ext>
                </a:extLst>
              </p14:cNvPr>
              <p14:cNvContentPartPr/>
              <p14:nvPr/>
            </p14:nvContentPartPr>
            <p14:xfrm>
              <a:off x="9043715" y="1631233"/>
              <a:ext cx="360" cy="360"/>
            </p14:xfrm>
          </p:contentPart>
        </mc:Choice>
        <mc:Fallback xmlns="">
          <p:pic>
            <p:nvPicPr>
              <p:cNvPr id="55" name="Ink 54">
                <a:extLst>
                  <a:ext uri="{FF2B5EF4-FFF2-40B4-BE49-F238E27FC236}">
                    <a16:creationId xmlns:a16="http://schemas.microsoft.com/office/drawing/2014/main" id="{3994DB1B-B7AC-AE03-0652-991DE16B4E65}"/>
                  </a:ext>
                </a:extLst>
              </p:cNvPr>
              <p:cNvPicPr/>
              <p:nvPr/>
            </p:nvPicPr>
            <p:blipFill>
              <a:blip r:embed="rId6"/>
              <a:stretch>
                <a:fillRect/>
              </a:stretch>
            </p:blipFill>
            <p:spPr>
              <a:xfrm>
                <a:off x="8953715" y="145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6" name="Ink 55">
                <a:extLst>
                  <a:ext uri="{FF2B5EF4-FFF2-40B4-BE49-F238E27FC236}">
                    <a16:creationId xmlns:a16="http://schemas.microsoft.com/office/drawing/2014/main" id="{74001AE4-36DF-2782-4E36-E2AE98850D16}"/>
                  </a:ext>
                </a:extLst>
              </p14:cNvPr>
              <p14:cNvContentPartPr/>
              <p14:nvPr/>
            </p14:nvContentPartPr>
            <p14:xfrm>
              <a:off x="8934635" y="1624753"/>
              <a:ext cx="360" cy="360"/>
            </p14:xfrm>
          </p:contentPart>
        </mc:Choice>
        <mc:Fallback xmlns="">
          <p:pic>
            <p:nvPicPr>
              <p:cNvPr id="56" name="Ink 55">
                <a:extLst>
                  <a:ext uri="{FF2B5EF4-FFF2-40B4-BE49-F238E27FC236}">
                    <a16:creationId xmlns:a16="http://schemas.microsoft.com/office/drawing/2014/main" id="{74001AE4-36DF-2782-4E36-E2AE98850D16}"/>
                  </a:ext>
                </a:extLst>
              </p:cNvPr>
              <p:cNvPicPr/>
              <p:nvPr/>
            </p:nvPicPr>
            <p:blipFill>
              <a:blip r:embed="rId6"/>
              <a:stretch>
                <a:fillRect/>
              </a:stretch>
            </p:blipFill>
            <p:spPr>
              <a:xfrm>
                <a:off x="8844635" y="144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7" name="Ink 56">
                <a:extLst>
                  <a:ext uri="{FF2B5EF4-FFF2-40B4-BE49-F238E27FC236}">
                    <a16:creationId xmlns:a16="http://schemas.microsoft.com/office/drawing/2014/main" id="{93119A3D-2C4B-6612-C50E-8FC26817A13E}"/>
                  </a:ext>
                </a:extLst>
              </p14:cNvPr>
              <p14:cNvContentPartPr/>
              <p14:nvPr/>
            </p14:nvContentPartPr>
            <p14:xfrm>
              <a:off x="8909795" y="1622593"/>
              <a:ext cx="360" cy="360"/>
            </p14:xfrm>
          </p:contentPart>
        </mc:Choice>
        <mc:Fallback xmlns="">
          <p:pic>
            <p:nvPicPr>
              <p:cNvPr id="57" name="Ink 56">
                <a:extLst>
                  <a:ext uri="{FF2B5EF4-FFF2-40B4-BE49-F238E27FC236}">
                    <a16:creationId xmlns:a16="http://schemas.microsoft.com/office/drawing/2014/main" id="{93119A3D-2C4B-6612-C50E-8FC26817A13E}"/>
                  </a:ext>
                </a:extLst>
              </p:cNvPr>
              <p:cNvPicPr/>
              <p:nvPr/>
            </p:nvPicPr>
            <p:blipFill>
              <a:blip r:embed="rId6"/>
              <a:stretch>
                <a:fillRect/>
              </a:stretch>
            </p:blipFill>
            <p:spPr>
              <a:xfrm>
                <a:off x="8819795" y="1442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Ink 57">
                <a:extLst>
                  <a:ext uri="{FF2B5EF4-FFF2-40B4-BE49-F238E27FC236}">
                    <a16:creationId xmlns:a16="http://schemas.microsoft.com/office/drawing/2014/main" id="{0BD4B1CA-2C14-BF1A-0D4C-E853E9B812A8}"/>
                  </a:ext>
                </a:extLst>
              </p14:cNvPr>
              <p14:cNvContentPartPr/>
              <p14:nvPr/>
            </p14:nvContentPartPr>
            <p14:xfrm>
              <a:off x="8787395" y="1610713"/>
              <a:ext cx="39240" cy="7200"/>
            </p14:xfrm>
          </p:contentPart>
        </mc:Choice>
        <mc:Fallback xmlns="">
          <p:pic>
            <p:nvPicPr>
              <p:cNvPr id="58" name="Ink 57">
                <a:extLst>
                  <a:ext uri="{FF2B5EF4-FFF2-40B4-BE49-F238E27FC236}">
                    <a16:creationId xmlns:a16="http://schemas.microsoft.com/office/drawing/2014/main" id="{0BD4B1CA-2C14-BF1A-0D4C-E853E9B812A8}"/>
                  </a:ext>
                </a:extLst>
              </p:cNvPr>
              <p:cNvPicPr/>
              <p:nvPr/>
            </p:nvPicPr>
            <p:blipFill>
              <a:blip r:embed="rId80"/>
              <a:stretch>
                <a:fillRect/>
              </a:stretch>
            </p:blipFill>
            <p:spPr>
              <a:xfrm>
                <a:off x="8697395" y="1430713"/>
                <a:ext cx="2188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Ink 58">
                <a:extLst>
                  <a:ext uri="{FF2B5EF4-FFF2-40B4-BE49-F238E27FC236}">
                    <a16:creationId xmlns:a16="http://schemas.microsoft.com/office/drawing/2014/main" id="{BFE9B23B-9187-A0C9-89A8-8EEA64AD096D}"/>
                  </a:ext>
                </a:extLst>
              </p14:cNvPr>
              <p14:cNvContentPartPr/>
              <p14:nvPr/>
            </p14:nvContentPartPr>
            <p14:xfrm>
              <a:off x="8740595" y="1607833"/>
              <a:ext cx="360" cy="360"/>
            </p14:xfrm>
          </p:contentPart>
        </mc:Choice>
        <mc:Fallback xmlns="">
          <p:pic>
            <p:nvPicPr>
              <p:cNvPr id="59" name="Ink 58">
                <a:extLst>
                  <a:ext uri="{FF2B5EF4-FFF2-40B4-BE49-F238E27FC236}">
                    <a16:creationId xmlns:a16="http://schemas.microsoft.com/office/drawing/2014/main" id="{BFE9B23B-9187-A0C9-89A8-8EEA64AD096D}"/>
                  </a:ext>
                </a:extLst>
              </p:cNvPr>
              <p:cNvPicPr/>
              <p:nvPr/>
            </p:nvPicPr>
            <p:blipFill>
              <a:blip r:embed="rId6"/>
              <a:stretch>
                <a:fillRect/>
              </a:stretch>
            </p:blipFill>
            <p:spPr>
              <a:xfrm>
                <a:off x="8650595" y="142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066629D6-A9B4-4AEC-AB18-659324C25E67}"/>
                  </a:ext>
                </a:extLst>
              </p14:cNvPr>
              <p14:cNvContentPartPr/>
              <p14:nvPr/>
            </p14:nvContentPartPr>
            <p14:xfrm>
              <a:off x="8693435" y="1605313"/>
              <a:ext cx="360" cy="360"/>
            </p14:xfrm>
          </p:contentPart>
        </mc:Choice>
        <mc:Fallback xmlns="">
          <p:pic>
            <p:nvPicPr>
              <p:cNvPr id="60" name="Ink 59">
                <a:extLst>
                  <a:ext uri="{FF2B5EF4-FFF2-40B4-BE49-F238E27FC236}">
                    <a16:creationId xmlns:a16="http://schemas.microsoft.com/office/drawing/2014/main" id="{066629D6-A9B4-4AEC-AB18-659324C25E67}"/>
                  </a:ext>
                </a:extLst>
              </p:cNvPr>
              <p:cNvPicPr/>
              <p:nvPr/>
            </p:nvPicPr>
            <p:blipFill>
              <a:blip r:embed="rId6"/>
              <a:stretch>
                <a:fillRect/>
              </a:stretch>
            </p:blipFill>
            <p:spPr>
              <a:xfrm>
                <a:off x="8603795" y="142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1" name="Ink 60">
                <a:extLst>
                  <a:ext uri="{FF2B5EF4-FFF2-40B4-BE49-F238E27FC236}">
                    <a16:creationId xmlns:a16="http://schemas.microsoft.com/office/drawing/2014/main" id="{C560AEDC-D150-71C0-3039-6ED52F9A8B27}"/>
                  </a:ext>
                </a:extLst>
              </p14:cNvPr>
              <p14:cNvContentPartPr/>
              <p14:nvPr/>
            </p14:nvContentPartPr>
            <p14:xfrm>
              <a:off x="8546915" y="1595233"/>
              <a:ext cx="99360" cy="10440"/>
            </p14:xfrm>
          </p:contentPart>
        </mc:Choice>
        <mc:Fallback xmlns="">
          <p:pic>
            <p:nvPicPr>
              <p:cNvPr id="61" name="Ink 60">
                <a:extLst>
                  <a:ext uri="{FF2B5EF4-FFF2-40B4-BE49-F238E27FC236}">
                    <a16:creationId xmlns:a16="http://schemas.microsoft.com/office/drawing/2014/main" id="{C560AEDC-D150-71C0-3039-6ED52F9A8B27}"/>
                  </a:ext>
                </a:extLst>
              </p:cNvPr>
              <p:cNvPicPr/>
              <p:nvPr/>
            </p:nvPicPr>
            <p:blipFill>
              <a:blip r:embed="rId84"/>
              <a:stretch>
                <a:fillRect/>
              </a:stretch>
            </p:blipFill>
            <p:spPr>
              <a:xfrm>
                <a:off x="8457275" y="1415593"/>
                <a:ext cx="2790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2" name="Ink 61">
                <a:extLst>
                  <a:ext uri="{FF2B5EF4-FFF2-40B4-BE49-F238E27FC236}">
                    <a16:creationId xmlns:a16="http://schemas.microsoft.com/office/drawing/2014/main" id="{1F06CB14-84A9-6E40-9CAF-7AFCA8D5DEC1}"/>
                  </a:ext>
                </a:extLst>
              </p14:cNvPr>
              <p14:cNvContentPartPr/>
              <p14:nvPr/>
            </p14:nvContentPartPr>
            <p14:xfrm>
              <a:off x="8445755" y="1599193"/>
              <a:ext cx="43560" cy="5040"/>
            </p14:xfrm>
          </p:contentPart>
        </mc:Choice>
        <mc:Fallback xmlns="">
          <p:pic>
            <p:nvPicPr>
              <p:cNvPr id="62" name="Ink 61">
                <a:extLst>
                  <a:ext uri="{FF2B5EF4-FFF2-40B4-BE49-F238E27FC236}">
                    <a16:creationId xmlns:a16="http://schemas.microsoft.com/office/drawing/2014/main" id="{1F06CB14-84A9-6E40-9CAF-7AFCA8D5DEC1}"/>
                  </a:ext>
                </a:extLst>
              </p:cNvPr>
              <p:cNvPicPr/>
              <p:nvPr/>
            </p:nvPicPr>
            <p:blipFill>
              <a:blip r:embed="rId86"/>
              <a:stretch>
                <a:fillRect/>
              </a:stretch>
            </p:blipFill>
            <p:spPr>
              <a:xfrm>
                <a:off x="8356115" y="1419193"/>
                <a:ext cx="2232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Ink 62">
                <a:extLst>
                  <a:ext uri="{FF2B5EF4-FFF2-40B4-BE49-F238E27FC236}">
                    <a16:creationId xmlns:a16="http://schemas.microsoft.com/office/drawing/2014/main" id="{67397162-3071-C2A5-3157-92CE967AE89A}"/>
                  </a:ext>
                </a:extLst>
              </p14:cNvPr>
              <p14:cNvContentPartPr/>
              <p14:nvPr/>
            </p14:nvContentPartPr>
            <p14:xfrm>
              <a:off x="8383835" y="1610353"/>
              <a:ext cx="360" cy="360"/>
            </p14:xfrm>
          </p:contentPart>
        </mc:Choice>
        <mc:Fallback xmlns="">
          <p:pic>
            <p:nvPicPr>
              <p:cNvPr id="63" name="Ink 62">
                <a:extLst>
                  <a:ext uri="{FF2B5EF4-FFF2-40B4-BE49-F238E27FC236}">
                    <a16:creationId xmlns:a16="http://schemas.microsoft.com/office/drawing/2014/main" id="{67397162-3071-C2A5-3157-92CE967AE89A}"/>
                  </a:ext>
                </a:extLst>
              </p:cNvPr>
              <p:cNvPicPr/>
              <p:nvPr/>
            </p:nvPicPr>
            <p:blipFill>
              <a:blip r:embed="rId6"/>
              <a:stretch>
                <a:fillRect/>
              </a:stretch>
            </p:blipFill>
            <p:spPr>
              <a:xfrm>
                <a:off x="8294195" y="143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4" name="Ink 63">
                <a:extLst>
                  <a:ext uri="{FF2B5EF4-FFF2-40B4-BE49-F238E27FC236}">
                    <a16:creationId xmlns:a16="http://schemas.microsoft.com/office/drawing/2014/main" id="{626D110E-2878-C6FF-2510-5831E920EAB0}"/>
                  </a:ext>
                </a:extLst>
              </p14:cNvPr>
              <p14:cNvContentPartPr/>
              <p14:nvPr/>
            </p14:nvContentPartPr>
            <p14:xfrm>
              <a:off x="8332715" y="1612873"/>
              <a:ext cx="360" cy="360"/>
            </p14:xfrm>
          </p:contentPart>
        </mc:Choice>
        <mc:Fallback xmlns="">
          <p:pic>
            <p:nvPicPr>
              <p:cNvPr id="64" name="Ink 63">
                <a:extLst>
                  <a:ext uri="{FF2B5EF4-FFF2-40B4-BE49-F238E27FC236}">
                    <a16:creationId xmlns:a16="http://schemas.microsoft.com/office/drawing/2014/main" id="{626D110E-2878-C6FF-2510-5831E920EAB0}"/>
                  </a:ext>
                </a:extLst>
              </p:cNvPr>
              <p:cNvPicPr/>
              <p:nvPr/>
            </p:nvPicPr>
            <p:blipFill>
              <a:blip r:embed="rId6"/>
              <a:stretch>
                <a:fillRect/>
              </a:stretch>
            </p:blipFill>
            <p:spPr>
              <a:xfrm>
                <a:off x="8242715" y="143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Ink 64">
                <a:extLst>
                  <a:ext uri="{FF2B5EF4-FFF2-40B4-BE49-F238E27FC236}">
                    <a16:creationId xmlns:a16="http://schemas.microsoft.com/office/drawing/2014/main" id="{C1324EF8-C9D4-462F-4D4D-9E6052E58F31}"/>
                  </a:ext>
                </a:extLst>
              </p14:cNvPr>
              <p14:cNvContentPartPr/>
              <p14:nvPr/>
            </p14:nvContentPartPr>
            <p14:xfrm>
              <a:off x="8293115" y="1609273"/>
              <a:ext cx="360" cy="360"/>
            </p14:xfrm>
          </p:contentPart>
        </mc:Choice>
        <mc:Fallback xmlns="">
          <p:pic>
            <p:nvPicPr>
              <p:cNvPr id="65" name="Ink 64">
                <a:extLst>
                  <a:ext uri="{FF2B5EF4-FFF2-40B4-BE49-F238E27FC236}">
                    <a16:creationId xmlns:a16="http://schemas.microsoft.com/office/drawing/2014/main" id="{C1324EF8-C9D4-462F-4D4D-9E6052E58F31}"/>
                  </a:ext>
                </a:extLst>
              </p:cNvPr>
              <p:cNvPicPr/>
              <p:nvPr/>
            </p:nvPicPr>
            <p:blipFill>
              <a:blip r:embed="rId6"/>
              <a:stretch>
                <a:fillRect/>
              </a:stretch>
            </p:blipFill>
            <p:spPr>
              <a:xfrm>
                <a:off x="8203115" y="1429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CCC8FC85-2BC7-657C-AD19-0C81DB97F31C}"/>
                  </a:ext>
                </a:extLst>
              </p14:cNvPr>
              <p14:cNvContentPartPr/>
              <p14:nvPr/>
            </p14:nvContentPartPr>
            <p14:xfrm>
              <a:off x="8286995" y="1587313"/>
              <a:ext cx="360" cy="360"/>
            </p14:xfrm>
          </p:contentPart>
        </mc:Choice>
        <mc:Fallback xmlns="">
          <p:pic>
            <p:nvPicPr>
              <p:cNvPr id="66" name="Ink 65">
                <a:extLst>
                  <a:ext uri="{FF2B5EF4-FFF2-40B4-BE49-F238E27FC236}">
                    <a16:creationId xmlns:a16="http://schemas.microsoft.com/office/drawing/2014/main" id="{CCC8FC85-2BC7-657C-AD19-0C81DB97F31C}"/>
                  </a:ext>
                </a:extLst>
              </p:cNvPr>
              <p:cNvPicPr/>
              <p:nvPr/>
            </p:nvPicPr>
            <p:blipFill>
              <a:blip r:embed="rId6"/>
              <a:stretch>
                <a:fillRect/>
              </a:stretch>
            </p:blipFill>
            <p:spPr>
              <a:xfrm>
                <a:off x="8196995" y="1407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7" name="Ink 66">
                <a:extLst>
                  <a:ext uri="{FF2B5EF4-FFF2-40B4-BE49-F238E27FC236}">
                    <a16:creationId xmlns:a16="http://schemas.microsoft.com/office/drawing/2014/main" id="{6298019A-84A2-8D66-25CA-773DFC3B4D8D}"/>
                  </a:ext>
                </a:extLst>
              </p14:cNvPr>
              <p14:cNvContentPartPr/>
              <p14:nvPr/>
            </p14:nvContentPartPr>
            <p14:xfrm>
              <a:off x="8257475" y="1585153"/>
              <a:ext cx="360" cy="360"/>
            </p14:xfrm>
          </p:contentPart>
        </mc:Choice>
        <mc:Fallback xmlns="">
          <p:pic>
            <p:nvPicPr>
              <p:cNvPr id="67" name="Ink 66">
                <a:extLst>
                  <a:ext uri="{FF2B5EF4-FFF2-40B4-BE49-F238E27FC236}">
                    <a16:creationId xmlns:a16="http://schemas.microsoft.com/office/drawing/2014/main" id="{6298019A-84A2-8D66-25CA-773DFC3B4D8D}"/>
                  </a:ext>
                </a:extLst>
              </p:cNvPr>
              <p:cNvPicPr/>
              <p:nvPr/>
            </p:nvPicPr>
            <p:blipFill>
              <a:blip r:embed="rId6"/>
              <a:stretch>
                <a:fillRect/>
              </a:stretch>
            </p:blipFill>
            <p:spPr>
              <a:xfrm>
                <a:off x="8167835" y="140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8" name="Ink 67">
                <a:extLst>
                  <a:ext uri="{FF2B5EF4-FFF2-40B4-BE49-F238E27FC236}">
                    <a16:creationId xmlns:a16="http://schemas.microsoft.com/office/drawing/2014/main" id="{EB3F9A6E-AF5F-B2EE-ECF5-3CA929B514C7}"/>
                  </a:ext>
                </a:extLst>
              </p14:cNvPr>
              <p14:cNvContentPartPr/>
              <p14:nvPr/>
            </p14:nvContentPartPr>
            <p14:xfrm>
              <a:off x="8240555" y="1588393"/>
              <a:ext cx="360" cy="360"/>
            </p14:xfrm>
          </p:contentPart>
        </mc:Choice>
        <mc:Fallback xmlns="">
          <p:pic>
            <p:nvPicPr>
              <p:cNvPr id="68" name="Ink 67">
                <a:extLst>
                  <a:ext uri="{FF2B5EF4-FFF2-40B4-BE49-F238E27FC236}">
                    <a16:creationId xmlns:a16="http://schemas.microsoft.com/office/drawing/2014/main" id="{EB3F9A6E-AF5F-B2EE-ECF5-3CA929B514C7}"/>
                  </a:ext>
                </a:extLst>
              </p:cNvPr>
              <p:cNvPicPr/>
              <p:nvPr/>
            </p:nvPicPr>
            <p:blipFill>
              <a:blip r:embed="rId6"/>
              <a:stretch>
                <a:fillRect/>
              </a:stretch>
            </p:blipFill>
            <p:spPr>
              <a:xfrm>
                <a:off x="8150555" y="140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9" name="Ink 68">
                <a:extLst>
                  <a:ext uri="{FF2B5EF4-FFF2-40B4-BE49-F238E27FC236}">
                    <a16:creationId xmlns:a16="http://schemas.microsoft.com/office/drawing/2014/main" id="{6752EE9C-53DA-25C1-E63C-BAE31F4EC536}"/>
                  </a:ext>
                </a:extLst>
              </p14:cNvPr>
              <p14:cNvContentPartPr/>
              <p14:nvPr/>
            </p14:nvContentPartPr>
            <p14:xfrm>
              <a:off x="8223635" y="1597753"/>
              <a:ext cx="360" cy="360"/>
            </p14:xfrm>
          </p:contentPart>
        </mc:Choice>
        <mc:Fallback xmlns="">
          <p:pic>
            <p:nvPicPr>
              <p:cNvPr id="69" name="Ink 68">
                <a:extLst>
                  <a:ext uri="{FF2B5EF4-FFF2-40B4-BE49-F238E27FC236}">
                    <a16:creationId xmlns:a16="http://schemas.microsoft.com/office/drawing/2014/main" id="{6752EE9C-53DA-25C1-E63C-BAE31F4EC536}"/>
                  </a:ext>
                </a:extLst>
              </p:cNvPr>
              <p:cNvPicPr/>
              <p:nvPr/>
            </p:nvPicPr>
            <p:blipFill>
              <a:blip r:embed="rId6"/>
              <a:stretch>
                <a:fillRect/>
              </a:stretch>
            </p:blipFill>
            <p:spPr>
              <a:xfrm>
                <a:off x="8133635" y="141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0" name="Ink 69">
                <a:extLst>
                  <a:ext uri="{FF2B5EF4-FFF2-40B4-BE49-F238E27FC236}">
                    <a16:creationId xmlns:a16="http://schemas.microsoft.com/office/drawing/2014/main" id="{E0BFF38A-23C0-A257-F208-5706A5616C45}"/>
                  </a:ext>
                </a:extLst>
              </p14:cNvPr>
              <p14:cNvContentPartPr/>
              <p14:nvPr/>
            </p14:nvContentPartPr>
            <p14:xfrm>
              <a:off x="8196995" y="1606753"/>
              <a:ext cx="360" cy="360"/>
            </p14:xfrm>
          </p:contentPart>
        </mc:Choice>
        <mc:Fallback xmlns="">
          <p:pic>
            <p:nvPicPr>
              <p:cNvPr id="70" name="Ink 69">
                <a:extLst>
                  <a:ext uri="{FF2B5EF4-FFF2-40B4-BE49-F238E27FC236}">
                    <a16:creationId xmlns:a16="http://schemas.microsoft.com/office/drawing/2014/main" id="{E0BFF38A-23C0-A257-F208-5706A5616C45}"/>
                  </a:ext>
                </a:extLst>
              </p:cNvPr>
              <p:cNvPicPr/>
              <p:nvPr/>
            </p:nvPicPr>
            <p:blipFill>
              <a:blip r:embed="rId6"/>
              <a:stretch>
                <a:fillRect/>
              </a:stretch>
            </p:blipFill>
            <p:spPr>
              <a:xfrm>
                <a:off x="8107355" y="142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1" name="Ink 70">
                <a:extLst>
                  <a:ext uri="{FF2B5EF4-FFF2-40B4-BE49-F238E27FC236}">
                    <a16:creationId xmlns:a16="http://schemas.microsoft.com/office/drawing/2014/main" id="{E6DBE36A-A080-2D79-C50E-FF4BDD90974E}"/>
                  </a:ext>
                </a:extLst>
              </p14:cNvPr>
              <p14:cNvContentPartPr/>
              <p14:nvPr/>
            </p14:nvContentPartPr>
            <p14:xfrm>
              <a:off x="8158475" y="1631593"/>
              <a:ext cx="360" cy="360"/>
            </p14:xfrm>
          </p:contentPart>
        </mc:Choice>
        <mc:Fallback xmlns="">
          <p:pic>
            <p:nvPicPr>
              <p:cNvPr id="71" name="Ink 70">
                <a:extLst>
                  <a:ext uri="{FF2B5EF4-FFF2-40B4-BE49-F238E27FC236}">
                    <a16:creationId xmlns:a16="http://schemas.microsoft.com/office/drawing/2014/main" id="{E6DBE36A-A080-2D79-C50E-FF4BDD90974E}"/>
                  </a:ext>
                </a:extLst>
              </p:cNvPr>
              <p:cNvPicPr/>
              <p:nvPr/>
            </p:nvPicPr>
            <p:blipFill>
              <a:blip r:embed="rId6"/>
              <a:stretch>
                <a:fillRect/>
              </a:stretch>
            </p:blipFill>
            <p:spPr>
              <a:xfrm>
                <a:off x="8068835" y="1451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2" name="Ink 71">
                <a:extLst>
                  <a:ext uri="{FF2B5EF4-FFF2-40B4-BE49-F238E27FC236}">
                    <a16:creationId xmlns:a16="http://schemas.microsoft.com/office/drawing/2014/main" id="{A6083250-43E2-6477-A3E3-F179ED37FD05}"/>
                  </a:ext>
                </a:extLst>
              </p14:cNvPr>
              <p14:cNvContentPartPr/>
              <p14:nvPr/>
            </p14:nvContentPartPr>
            <p14:xfrm>
              <a:off x="8135435" y="1639153"/>
              <a:ext cx="360" cy="360"/>
            </p14:xfrm>
          </p:contentPart>
        </mc:Choice>
        <mc:Fallback xmlns="">
          <p:pic>
            <p:nvPicPr>
              <p:cNvPr id="72" name="Ink 71">
                <a:extLst>
                  <a:ext uri="{FF2B5EF4-FFF2-40B4-BE49-F238E27FC236}">
                    <a16:creationId xmlns:a16="http://schemas.microsoft.com/office/drawing/2014/main" id="{A6083250-43E2-6477-A3E3-F179ED37FD05}"/>
                  </a:ext>
                </a:extLst>
              </p:cNvPr>
              <p:cNvPicPr/>
              <p:nvPr/>
            </p:nvPicPr>
            <p:blipFill>
              <a:blip r:embed="rId6"/>
              <a:stretch>
                <a:fillRect/>
              </a:stretch>
            </p:blipFill>
            <p:spPr>
              <a:xfrm>
                <a:off x="8045795" y="145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3" name="Ink 72">
                <a:extLst>
                  <a:ext uri="{FF2B5EF4-FFF2-40B4-BE49-F238E27FC236}">
                    <a16:creationId xmlns:a16="http://schemas.microsoft.com/office/drawing/2014/main" id="{F51D917E-5FB3-9AE0-799A-48C73785F39D}"/>
                  </a:ext>
                </a:extLst>
              </p14:cNvPr>
              <p14:cNvContentPartPr/>
              <p14:nvPr/>
            </p14:nvContentPartPr>
            <p14:xfrm>
              <a:off x="8118875" y="1642393"/>
              <a:ext cx="360" cy="360"/>
            </p14:xfrm>
          </p:contentPart>
        </mc:Choice>
        <mc:Fallback xmlns="">
          <p:pic>
            <p:nvPicPr>
              <p:cNvPr id="73" name="Ink 72">
                <a:extLst>
                  <a:ext uri="{FF2B5EF4-FFF2-40B4-BE49-F238E27FC236}">
                    <a16:creationId xmlns:a16="http://schemas.microsoft.com/office/drawing/2014/main" id="{F51D917E-5FB3-9AE0-799A-48C73785F39D}"/>
                  </a:ext>
                </a:extLst>
              </p:cNvPr>
              <p:cNvPicPr/>
              <p:nvPr/>
            </p:nvPicPr>
            <p:blipFill>
              <a:blip r:embed="rId6"/>
              <a:stretch>
                <a:fillRect/>
              </a:stretch>
            </p:blipFill>
            <p:spPr>
              <a:xfrm>
                <a:off x="8029235" y="1462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4" name="Ink 73">
                <a:extLst>
                  <a:ext uri="{FF2B5EF4-FFF2-40B4-BE49-F238E27FC236}">
                    <a16:creationId xmlns:a16="http://schemas.microsoft.com/office/drawing/2014/main" id="{F0700EE4-CA88-223F-F37F-8356F1AAD142}"/>
                  </a:ext>
                </a:extLst>
              </p14:cNvPr>
              <p14:cNvContentPartPr/>
              <p14:nvPr/>
            </p14:nvContentPartPr>
            <p14:xfrm>
              <a:off x="8099795" y="1643833"/>
              <a:ext cx="360" cy="360"/>
            </p14:xfrm>
          </p:contentPart>
        </mc:Choice>
        <mc:Fallback xmlns="">
          <p:pic>
            <p:nvPicPr>
              <p:cNvPr id="74" name="Ink 73">
                <a:extLst>
                  <a:ext uri="{FF2B5EF4-FFF2-40B4-BE49-F238E27FC236}">
                    <a16:creationId xmlns:a16="http://schemas.microsoft.com/office/drawing/2014/main" id="{F0700EE4-CA88-223F-F37F-8356F1AAD142}"/>
                  </a:ext>
                </a:extLst>
              </p:cNvPr>
              <p:cNvPicPr/>
              <p:nvPr/>
            </p:nvPicPr>
            <p:blipFill>
              <a:blip r:embed="rId6"/>
              <a:stretch>
                <a:fillRect/>
              </a:stretch>
            </p:blipFill>
            <p:spPr>
              <a:xfrm>
                <a:off x="800979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5" name="Ink 74">
                <a:extLst>
                  <a:ext uri="{FF2B5EF4-FFF2-40B4-BE49-F238E27FC236}">
                    <a16:creationId xmlns:a16="http://schemas.microsoft.com/office/drawing/2014/main" id="{CE03C3BF-C10A-9C84-EB38-5C5554409B67}"/>
                  </a:ext>
                </a:extLst>
              </p14:cNvPr>
              <p14:cNvContentPartPr/>
              <p14:nvPr/>
            </p14:nvContentPartPr>
            <p14:xfrm>
              <a:off x="8076755" y="1601713"/>
              <a:ext cx="360" cy="360"/>
            </p14:xfrm>
          </p:contentPart>
        </mc:Choice>
        <mc:Fallback xmlns="">
          <p:pic>
            <p:nvPicPr>
              <p:cNvPr id="75" name="Ink 74">
                <a:extLst>
                  <a:ext uri="{FF2B5EF4-FFF2-40B4-BE49-F238E27FC236}">
                    <a16:creationId xmlns:a16="http://schemas.microsoft.com/office/drawing/2014/main" id="{CE03C3BF-C10A-9C84-EB38-5C5554409B67}"/>
                  </a:ext>
                </a:extLst>
              </p:cNvPr>
              <p:cNvPicPr/>
              <p:nvPr/>
            </p:nvPicPr>
            <p:blipFill>
              <a:blip r:embed="rId6"/>
              <a:stretch>
                <a:fillRect/>
              </a:stretch>
            </p:blipFill>
            <p:spPr>
              <a:xfrm>
                <a:off x="7987115" y="142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5" name="Ink 84">
                <a:extLst>
                  <a:ext uri="{FF2B5EF4-FFF2-40B4-BE49-F238E27FC236}">
                    <a16:creationId xmlns:a16="http://schemas.microsoft.com/office/drawing/2014/main" id="{BF9E69EF-3E90-EAB8-0947-DD590399FDDB}"/>
                  </a:ext>
                </a:extLst>
              </p14:cNvPr>
              <p14:cNvContentPartPr/>
              <p14:nvPr/>
            </p14:nvContentPartPr>
            <p14:xfrm>
              <a:off x="8036435" y="1694593"/>
              <a:ext cx="360" cy="360"/>
            </p14:xfrm>
          </p:contentPart>
        </mc:Choice>
        <mc:Fallback xmlns="">
          <p:pic>
            <p:nvPicPr>
              <p:cNvPr id="85" name="Ink 84">
                <a:extLst>
                  <a:ext uri="{FF2B5EF4-FFF2-40B4-BE49-F238E27FC236}">
                    <a16:creationId xmlns:a16="http://schemas.microsoft.com/office/drawing/2014/main" id="{BF9E69EF-3E90-EAB8-0947-DD590399FDDB}"/>
                  </a:ext>
                </a:extLst>
              </p:cNvPr>
              <p:cNvPicPr/>
              <p:nvPr/>
            </p:nvPicPr>
            <p:blipFill>
              <a:blip r:embed="rId101"/>
              <a:stretch>
                <a:fillRect/>
              </a:stretch>
            </p:blipFill>
            <p:spPr>
              <a:xfrm>
                <a:off x="7946795" y="151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6" name="Ink 85">
                <a:extLst>
                  <a:ext uri="{FF2B5EF4-FFF2-40B4-BE49-F238E27FC236}">
                    <a16:creationId xmlns:a16="http://schemas.microsoft.com/office/drawing/2014/main" id="{D8AC0E13-A9AE-E8CB-B069-4D5509AE7DCA}"/>
                  </a:ext>
                </a:extLst>
              </p14:cNvPr>
              <p14:cNvContentPartPr/>
              <p14:nvPr/>
            </p14:nvContentPartPr>
            <p14:xfrm>
              <a:off x="7980275" y="1694593"/>
              <a:ext cx="360" cy="360"/>
            </p14:xfrm>
          </p:contentPart>
        </mc:Choice>
        <mc:Fallback xmlns="">
          <p:pic>
            <p:nvPicPr>
              <p:cNvPr id="86" name="Ink 85">
                <a:extLst>
                  <a:ext uri="{FF2B5EF4-FFF2-40B4-BE49-F238E27FC236}">
                    <a16:creationId xmlns:a16="http://schemas.microsoft.com/office/drawing/2014/main" id="{D8AC0E13-A9AE-E8CB-B069-4D5509AE7DCA}"/>
                  </a:ext>
                </a:extLst>
              </p:cNvPr>
              <p:cNvPicPr/>
              <p:nvPr/>
            </p:nvPicPr>
            <p:blipFill>
              <a:blip r:embed="rId101"/>
              <a:stretch>
                <a:fillRect/>
              </a:stretch>
            </p:blipFill>
            <p:spPr>
              <a:xfrm>
                <a:off x="7890275" y="151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7" name="Ink 86">
                <a:extLst>
                  <a:ext uri="{FF2B5EF4-FFF2-40B4-BE49-F238E27FC236}">
                    <a16:creationId xmlns:a16="http://schemas.microsoft.com/office/drawing/2014/main" id="{191318C9-BFFC-8F5A-DBED-6F92D171EF02}"/>
                  </a:ext>
                </a:extLst>
              </p14:cNvPr>
              <p14:cNvContentPartPr/>
              <p14:nvPr/>
            </p14:nvContentPartPr>
            <p14:xfrm>
              <a:off x="7890995" y="1694593"/>
              <a:ext cx="360" cy="360"/>
            </p14:xfrm>
          </p:contentPart>
        </mc:Choice>
        <mc:Fallback xmlns="">
          <p:pic>
            <p:nvPicPr>
              <p:cNvPr id="87" name="Ink 86">
                <a:extLst>
                  <a:ext uri="{FF2B5EF4-FFF2-40B4-BE49-F238E27FC236}">
                    <a16:creationId xmlns:a16="http://schemas.microsoft.com/office/drawing/2014/main" id="{191318C9-BFFC-8F5A-DBED-6F92D171EF02}"/>
                  </a:ext>
                </a:extLst>
              </p:cNvPr>
              <p:cNvPicPr/>
              <p:nvPr/>
            </p:nvPicPr>
            <p:blipFill>
              <a:blip r:embed="rId101"/>
              <a:stretch>
                <a:fillRect/>
              </a:stretch>
            </p:blipFill>
            <p:spPr>
              <a:xfrm>
                <a:off x="7800995" y="151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8" name="Ink 87">
                <a:extLst>
                  <a:ext uri="{FF2B5EF4-FFF2-40B4-BE49-F238E27FC236}">
                    <a16:creationId xmlns:a16="http://schemas.microsoft.com/office/drawing/2014/main" id="{DA863AE6-DE3C-3767-BB00-7BC7597C3295}"/>
                  </a:ext>
                </a:extLst>
              </p14:cNvPr>
              <p14:cNvContentPartPr/>
              <p14:nvPr/>
            </p14:nvContentPartPr>
            <p14:xfrm>
              <a:off x="7845275" y="1695673"/>
              <a:ext cx="360" cy="360"/>
            </p14:xfrm>
          </p:contentPart>
        </mc:Choice>
        <mc:Fallback xmlns="">
          <p:pic>
            <p:nvPicPr>
              <p:cNvPr id="88" name="Ink 87">
                <a:extLst>
                  <a:ext uri="{FF2B5EF4-FFF2-40B4-BE49-F238E27FC236}">
                    <a16:creationId xmlns:a16="http://schemas.microsoft.com/office/drawing/2014/main" id="{DA863AE6-DE3C-3767-BB00-7BC7597C3295}"/>
                  </a:ext>
                </a:extLst>
              </p:cNvPr>
              <p:cNvPicPr/>
              <p:nvPr/>
            </p:nvPicPr>
            <p:blipFill>
              <a:blip r:embed="rId101"/>
              <a:stretch>
                <a:fillRect/>
              </a:stretch>
            </p:blipFill>
            <p:spPr>
              <a:xfrm>
                <a:off x="7755635" y="1516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9" name="Ink 88">
                <a:extLst>
                  <a:ext uri="{FF2B5EF4-FFF2-40B4-BE49-F238E27FC236}">
                    <a16:creationId xmlns:a16="http://schemas.microsoft.com/office/drawing/2014/main" id="{4B09DCC1-3ECE-C574-FCB8-6F023B9EF50F}"/>
                  </a:ext>
                </a:extLst>
              </p14:cNvPr>
              <p14:cNvContentPartPr/>
              <p14:nvPr/>
            </p14:nvContentPartPr>
            <p14:xfrm>
              <a:off x="7728275" y="1692793"/>
              <a:ext cx="61920" cy="4680"/>
            </p14:xfrm>
          </p:contentPart>
        </mc:Choice>
        <mc:Fallback xmlns="">
          <p:pic>
            <p:nvPicPr>
              <p:cNvPr id="89" name="Ink 88">
                <a:extLst>
                  <a:ext uri="{FF2B5EF4-FFF2-40B4-BE49-F238E27FC236}">
                    <a16:creationId xmlns:a16="http://schemas.microsoft.com/office/drawing/2014/main" id="{4B09DCC1-3ECE-C574-FCB8-6F023B9EF50F}"/>
                  </a:ext>
                </a:extLst>
              </p:cNvPr>
              <p:cNvPicPr/>
              <p:nvPr/>
            </p:nvPicPr>
            <p:blipFill>
              <a:blip r:embed="rId106"/>
              <a:stretch>
                <a:fillRect/>
              </a:stretch>
            </p:blipFill>
            <p:spPr>
              <a:xfrm>
                <a:off x="7638275" y="1512793"/>
                <a:ext cx="24156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0" name="Ink 89">
                <a:extLst>
                  <a:ext uri="{FF2B5EF4-FFF2-40B4-BE49-F238E27FC236}">
                    <a16:creationId xmlns:a16="http://schemas.microsoft.com/office/drawing/2014/main" id="{F9E8C246-9709-DBAB-118B-5A9D94EC7CE4}"/>
                  </a:ext>
                </a:extLst>
              </p14:cNvPr>
              <p14:cNvContentPartPr/>
              <p14:nvPr/>
            </p14:nvContentPartPr>
            <p14:xfrm>
              <a:off x="7682195" y="1689913"/>
              <a:ext cx="360" cy="360"/>
            </p14:xfrm>
          </p:contentPart>
        </mc:Choice>
        <mc:Fallback xmlns="">
          <p:pic>
            <p:nvPicPr>
              <p:cNvPr id="90" name="Ink 89">
                <a:extLst>
                  <a:ext uri="{FF2B5EF4-FFF2-40B4-BE49-F238E27FC236}">
                    <a16:creationId xmlns:a16="http://schemas.microsoft.com/office/drawing/2014/main" id="{F9E8C246-9709-DBAB-118B-5A9D94EC7CE4}"/>
                  </a:ext>
                </a:extLst>
              </p:cNvPr>
              <p:cNvPicPr/>
              <p:nvPr/>
            </p:nvPicPr>
            <p:blipFill>
              <a:blip r:embed="rId101"/>
              <a:stretch>
                <a:fillRect/>
              </a:stretch>
            </p:blipFill>
            <p:spPr>
              <a:xfrm>
                <a:off x="7592555" y="151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1" name="Ink 90">
                <a:extLst>
                  <a:ext uri="{FF2B5EF4-FFF2-40B4-BE49-F238E27FC236}">
                    <a16:creationId xmlns:a16="http://schemas.microsoft.com/office/drawing/2014/main" id="{CBC7BCCD-D483-AF60-2933-C33755C2E669}"/>
                  </a:ext>
                </a:extLst>
              </p14:cNvPr>
              <p14:cNvContentPartPr/>
              <p14:nvPr/>
            </p14:nvContentPartPr>
            <p14:xfrm>
              <a:off x="7658795" y="1689913"/>
              <a:ext cx="360" cy="360"/>
            </p14:xfrm>
          </p:contentPart>
        </mc:Choice>
        <mc:Fallback xmlns="">
          <p:pic>
            <p:nvPicPr>
              <p:cNvPr id="91" name="Ink 90">
                <a:extLst>
                  <a:ext uri="{FF2B5EF4-FFF2-40B4-BE49-F238E27FC236}">
                    <a16:creationId xmlns:a16="http://schemas.microsoft.com/office/drawing/2014/main" id="{CBC7BCCD-D483-AF60-2933-C33755C2E669}"/>
                  </a:ext>
                </a:extLst>
              </p:cNvPr>
              <p:cNvPicPr/>
              <p:nvPr/>
            </p:nvPicPr>
            <p:blipFill>
              <a:blip r:embed="rId101"/>
              <a:stretch>
                <a:fillRect/>
              </a:stretch>
            </p:blipFill>
            <p:spPr>
              <a:xfrm>
                <a:off x="7568795" y="151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2" name="Ink 91">
                <a:extLst>
                  <a:ext uri="{FF2B5EF4-FFF2-40B4-BE49-F238E27FC236}">
                    <a16:creationId xmlns:a16="http://schemas.microsoft.com/office/drawing/2014/main" id="{7C4E7153-2077-FB29-BB00-64BE4C6FA8B3}"/>
                  </a:ext>
                </a:extLst>
              </p14:cNvPr>
              <p14:cNvContentPartPr/>
              <p14:nvPr/>
            </p14:nvContentPartPr>
            <p14:xfrm>
              <a:off x="7625675" y="1690993"/>
              <a:ext cx="360" cy="360"/>
            </p14:xfrm>
          </p:contentPart>
        </mc:Choice>
        <mc:Fallback xmlns="">
          <p:pic>
            <p:nvPicPr>
              <p:cNvPr id="92" name="Ink 91">
                <a:extLst>
                  <a:ext uri="{FF2B5EF4-FFF2-40B4-BE49-F238E27FC236}">
                    <a16:creationId xmlns:a16="http://schemas.microsoft.com/office/drawing/2014/main" id="{7C4E7153-2077-FB29-BB00-64BE4C6FA8B3}"/>
                  </a:ext>
                </a:extLst>
              </p:cNvPr>
              <p:cNvPicPr/>
              <p:nvPr/>
            </p:nvPicPr>
            <p:blipFill>
              <a:blip r:embed="rId101"/>
              <a:stretch>
                <a:fillRect/>
              </a:stretch>
            </p:blipFill>
            <p:spPr>
              <a:xfrm>
                <a:off x="7536035" y="151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3" name="Ink 92">
                <a:extLst>
                  <a:ext uri="{FF2B5EF4-FFF2-40B4-BE49-F238E27FC236}">
                    <a16:creationId xmlns:a16="http://schemas.microsoft.com/office/drawing/2014/main" id="{A952352B-A349-8B9E-4B0B-980CBF201F98}"/>
                  </a:ext>
                </a:extLst>
              </p14:cNvPr>
              <p14:cNvContentPartPr/>
              <p14:nvPr/>
            </p14:nvContentPartPr>
            <p14:xfrm>
              <a:off x="7537115" y="1685593"/>
              <a:ext cx="360" cy="360"/>
            </p14:xfrm>
          </p:contentPart>
        </mc:Choice>
        <mc:Fallback xmlns="">
          <p:pic>
            <p:nvPicPr>
              <p:cNvPr id="93" name="Ink 92">
                <a:extLst>
                  <a:ext uri="{FF2B5EF4-FFF2-40B4-BE49-F238E27FC236}">
                    <a16:creationId xmlns:a16="http://schemas.microsoft.com/office/drawing/2014/main" id="{A952352B-A349-8B9E-4B0B-980CBF201F98}"/>
                  </a:ext>
                </a:extLst>
              </p:cNvPr>
              <p:cNvPicPr/>
              <p:nvPr/>
            </p:nvPicPr>
            <p:blipFill>
              <a:blip r:embed="rId101"/>
              <a:stretch>
                <a:fillRect/>
              </a:stretch>
            </p:blipFill>
            <p:spPr>
              <a:xfrm>
                <a:off x="744747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4" name="Ink 93">
                <a:extLst>
                  <a:ext uri="{FF2B5EF4-FFF2-40B4-BE49-F238E27FC236}">
                    <a16:creationId xmlns:a16="http://schemas.microsoft.com/office/drawing/2014/main" id="{704A4699-FED1-2DB1-8E03-B165A0058CCA}"/>
                  </a:ext>
                </a:extLst>
              </p14:cNvPr>
              <p14:cNvContentPartPr/>
              <p14:nvPr/>
            </p14:nvContentPartPr>
            <p14:xfrm>
              <a:off x="7996835" y="1667953"/>
              <a:ext cx="360" cy="360"/>
            </p14:xfrm>
          </p:contentPart>
        </mc:Choice>
        <mc:Fallback xmlns="">
          <p:pic>
            <p:nvPicPr>
              <p:cNvPr id="94" name="Ink 93">
                <a:extLst>
                  <a:ext uri="{FF2B5EF4-FFF2-40B4-BE49-F238E27FC236}">
                    <a16:creationId xmlns:a16="http://schemas.microsoft.com/office/drawing/2014/main" id="{704A4699-FED1-2DB1-8E03-B165A0058CCA}"/>
                  </a:ext>
                </a:extLst>
              </p:cNvPr>
              <p:cNvPicPr/>
              <p:nvPr/>
            </p:nvPicPr>
            <p:blipFill>
              <a:blip r:embed="rId6"/>
              <a:stretch>
                <a:fillRect/>
              </a:stretch>
            </p:blipFill>
            <p:spPr>
              <a:xfrm>
                <a:off x="7906835" y="1488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5" name="Ink 94">
                <a:extLst>
                  <a:ext uri="{FF2B5EF4-FFF2-40B4-BE49-F238E27FC236}">
                    <a16:creationId xmlns:a16="http://schemas.microsoft.com/office/drawing/2014/main" id="{7F68F8F2-9D4D-3200-6845-6C97D4139BC5}"/>
                  </a:ext>
                </a:extLst>
              </p14:cNvPr>
              <p14:cNvContentPartPr/>
              <p14:nvPr/>
            </p14:nvContentPartPr>
            <p14:xfrm>
              <a:off x="7844915" y="1666153"/>
              <a:ext cx="132840" cy="5760"/>
            </p14:xfrm>
          </p:contentPart>
        </mc:Choice>
        <mc:Fallback xmlns="">
          <p:pic>
            <p:nvPicPr>
              <p:cNvPr id="95" name="Ink 94">
                <a:extLst>
                  <a:ext uri="{FF2B5EF4-FFF2-40B4-BE49-F238E27FC236}">
                    <a16:creationId xmlns:a16="http://schemas.microsoft.com/office/drawing/2014/main" id="{7F68F8F2-9D4D-3200-6845-6C97D4139BC5}"/>
                  </a:ext>
                </a:extLst>
              </p:cNvPr>
              <p:cNvPicPr/>
              <p:nvPr/>
            </p:nvPicPr>
            <p:blipFill>
              <a:blip r:embed="rId113"/>
              <a:stretch>
                <a:fillRect/>
              </a:stretch>
            </p:blipFill>
            <p:spPr>
              <a:xfrm>
                <a:off x="7755275" y="1486153"/>
                <a:ext cx="3124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6" name="Ink 95">
                <a:extLst>
                  <a:ext uri="{FF2B5EF4-FFF2-40B4-BE49-F238E27FC236}">
                    <a16:creationId xmlns:a16="http://schemas.microsoft.com/office/drawing/2014/main" id="{119712D4-CB68-4CA8-EE94-2193B75E0E4C}"/>
                  </a:ext>
                </a:extLst>
              </p14:cNvPr>
              <p14:cNvContentPartPr/>
              <p14:nvPr/>
            </p14:nvContentPartPr>
            <p14:xfrm>
              <a:off x="7435595" y="1664713"/>
              <a:ext cx="354240" cy="2160"/>
            </p14:xfrm>
          </p:contentPart>
        </mc:Choice>
        <mc:Fallback xmlns="">
          <p:pic>
            <p:nvPicPr>
              <p:cNvPr id="96" name="Ink 95">
                <a:extLst>
                  <a:ext uri="{FF2B5EF4-FFF2-40B4-BE49-F238E27FC236}">
                    <a16:creationId xmlns:a16="http://schemas.microsoft.com/office/drawing/2014/main" id="{119712D4-CB68-4CA8-EE94-2193B75E0E4C}"/>
                  </a:ext>
                </a:extLst>
              </p:cNvPr>
              <p:cNvPicPr/>
              <p:nvPr/>
            </p:nvPicPr>
            <p:blipFill>
              <a:blip r:embed="rId115"/>
              <a:stretch>
                <a:fillRect/>
              </a:stretch>
            </p:blipFill>
            <p:spPr>
              <a:xfrm>
                <a:off x="7345955" y="1484713"/>
                <a:ext cx="5338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7" name="Ink 96">
                <a:extLst>
                  <a:ext uri="{FF2B5EF4-FFF2-40B4-BE49-F238E27FC236}">
                    <a16:creationId xmlns:a16="http://schemas.microsoft.com/office/drawing/2014/main" id="{DFDF2107-09A5-CF39-43E9-C9DCB1DBFEF2}"/>
                  </a:ext>
                </a:extLst>
              </p14:cNvPr>
              <p14:cNvContentPartPr/>
              <p14:nvPr/>
            </p14:nvContentPartPr>
            <p14:xfrm>
              <a:off x="7333355" y="1671913"/>
              <a:ext cx="52560" cy="3960"/>
            </p14:xfrm>
          </p:contentPart>
        </mc:Choice>
        <mc:Fallback xmlns="">
          <p:pic>
            <p:nvPicPr>
              <p:cNvPr id="97" name="Ink 96">
                <a:extLst>
                  <a:ext uri="{FF2B5EF4-FFF2-40B4-BE49-F238E27FC236}">
                    <a16:creationId xmlns:a16="http://schemas.microsoft.com/office/drawing/2014/main" id="{DFDF2107-09A5-CF39-43E9-C9DCB1DBFEF2}"/>
                  </a:ext>
                </a:extLst>
              </p:cNvPr>
              <p:cNvPicPr/>
              <p:nvPr/>
            </p:nvPicPr>
            <p:blipFill>
              <a:blip r:embed="rId117"/>
              <a:stretch>
                <a:fillRect/>
              </a:stretch>
            </p:blipFill>
            <p:spPr>
              <a:xfrm>
                <a:off x="7243715" y="1491913"/>
                <a:ext cx="232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8" name="Ink 97">
                <a:extLst>
                  <a:ext uri="{FF2B5EF4-FFF2-40B4-BE49-F238E27FC236}">
                    <a16:creationId xmlns:a16="http://schemas.microsoft.com/office/drawing/2014/main" id="{D7AF765A-B8C2-E1E0-D1C6-5D75D1A424C4}"/>
                  </a:ext>
                </a:extLst>
              </p14:cNvPr>
              <p14:cNvContentPartPr/>
              <p14:nvPr/>
            </p14:nvContentPartPr>
            <p14:xfrm>
              <a:off x="7352795" y="1670473"/>
              <a:ext cx="65880" cy="3240"/>
            </p14:xfrm>
          </p:contentPart>
        </mc:Choice>
        <mc:Fallback xmlns="">
          <p:pic>
            <p:nvPicPr>
              <p:cNvPr id="98" name="Ink 97">
                <a:extLst>
                  <a:ext uri="{FF2B5EF4-FFF2-40B4-BE49-F238E27FC236}">
                    <a16:creationId xmlns:a16="http://schemas.microsoft.com/office/drawing/2014/main" id="{D7AF765A-B8C2-E1E0-D1C6-5D75D1A424C4}"/>
                  </a:ext>
                </a:extLst>
              </p:cNvPr>
              <p:cNvPicPr/>
              <p:nvPr/>
            </p:nvPicPr>
            <p:blipFill>
              <a:blip r:embed="rId119"/>
              <a:stretch>
                <a:fillRect/>
              </a:stretch>
            </p:blipFill>
            <p:spPr>
              <a:xfrm>
                <a:off x="7263155" y="1490473"/>
                <a:ext cx="2455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9" name="Ink 98">
                <a:extLst>
                  <a:ext uri="{FF2B5EF4-FFF2-40B4-BE49-F238E27FC236}">
                    <a16:creationId xmlns:a16="http://schemas.microsoft.com/office/drawing/2014/main" id="{99E69631-0AF8-99AD-9865-1D482E01E5BD}"/>
                  </a:ext>
                </a:extLst>
              </p14:cNvPr>
              <p14:cNvContentPartPr/>
              <p14:nvPr/>
            </p14:nvContentPartPr>
            <p14:xfrm>
              <a:off x="7483475" y="1676593"/>
              <a:ext cx="360" cy="360"/>
            </p14:xfrm>
          </p:contentPart>
        </mc:Choice>
        <mc:Fallback xmlns="">
          <p:pic>
            <p:nvPicPr>
              <p:cNvPr id="99" name="Ink 98">
                <a:extLst>
                  <a:ext uri="{FF2B5EF4-FFF2-40B4-BE49-F238E27FC236}">
                    <a16:creationId xmlns:a16="http://schemas.microsoft.com/office/drawing/2014/main" id="{99E69631-0AF8-99AD-9865-1D482E01E5BD}"/>
                  </a:ext>
                </a:extLst>
              </p:cNvPr>
              <p:cNvPicPr/>
              <p:nvPr/>
            </p:nvPicPr>
            <p:blipFill>
              <a:blip r:embed="rId6"/>
              <a:stretch>
                <a:fillRect/>
              </a:stretch>
            </p:blipFill>
            <p:spPr>
              <a:xfrm>
                <a:off x="7393835" y="1496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0" name="Ink 99">
                <a:extLst>
                  <a:ext uri="{FF2B5EF4-FFF2-40B4-BE49-F238E27FC236}">
                    <a16:creationId xmlns:a16="http://schemas.microsoft.com/office/drawing/2014/main" id="{2C09259A-FEEF-31E6-922C-39DA6518D916}"/>
                  </a:ext>
                </a:extLst>
              </p14:cNvPr>
              <p14:cNvContentPartPr/>
              <p14:nvPr/>
            </p14:nvContentPartPr>
            <p14:xfrm>
              <a:off x="7537475" y="1676593"/>
              <a:ext cx="38880" cy="1080"/>
            </p14:xfrm>
          </p:contentPart>
        </mc:Choice>
        <mc:Fallback xmlns="">
          <p:pic>
            <p:nvPicPr>
              <p:cNvPr id="100" name="Ink 99">
                <a:extLst>
                  <a:ext uri="{FF2B5EF4-FFF2-40B4-BE49-F238E27FC236}">
                    <a16:creationId xmlns:a16="http://schemas.microsoft.com/office/drawing/2014/main" id="{2C09259A-FEEF-31E6-922C-39DA6518D916}"/>
                  </a:ext>
                </a:extLst>
              </p:cNvPr>
              <p:cNvPicPr/>
              <p:nvPr/>
            </p:nvPicPr>
            <p:blipFill>
              <a:blip r:embed="rId122"/>
              <a:stretch>
                <a:fillRect/>
              </a:stretch>
            </p:blipFill>
            <p:spPr>
              <a:xfrm>
                <a:off x="7447475" y="1496953"/>
                <a:ext cx="2185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1" name="Ink 100">
                <a:extLst>
                  <a:ext uri="{FF2B5EF4-FFF2-40B4-BE49-F238E27FC236}">
                    <a16:creationId xmlns:a16="http://schemas.microsoft.com/office/drawing/2014/main" id="{FBA01C2C-DEE4-4991-B8F2-7CE8F5AAEB79}"/>
                  </a:ext>
                </a:extLst>
              </p14:cNvPr>
              <p14:cNvContentPartPr/>
              <p14:nvPr/>
            </p14:nvContentPartPr>
            <p14:xfrm>
              <a:off x="7699475" y="1677673"/>
              <a:ext cx="103320" cy="360"/>
            </p14:xfrm>
          </p:contentPart>
        </mc:Choice>
        <mc:Fallback xmlns="">
          <p:pic>
            <p:nvPicPr>
              <p:cNvPr id="101" name="Ink 100">
                <a:extLst>
                  <a:ext uri="{FF2B5EF4-FFF2-40B4-BE49-F238E27FC236}">
                    <a16:creationId xmlns:a16="http://schemas.microsoft.com/office/drawing/2014/main" id="{FBA01C2C-DEE4-4991-B8F2-7CE8F5AAEB79}"/>
                  </a:ext>
                </a:extLst>
              </p:cNvPr>
              <p:cNvPicPr/>
              <p:nvPr/>
            </p:nvPicPr>
            <p:blipFill>
              <a:blip r:embed="rId124"/>
              <a:stretch>
                <a:fillRect/>
              </a:stretch>
            </p:blipFill>
            <p:spPr>
              <a:xfrm>
                <a:off x="7609835" y="1498033"/>
                <a:ext cx="2829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2" name="Ink 101">
                <a:extLst>
                  <a:ext uri="{FF2B5EF4-FFF2-40B4-BE49-F238E27FC236}">
                    <a16:creationId xmlns:a16="http://schemas.microsoft.com/office/drawing/2014/main" id="{18C1BDBC-8E5F-5A7B-62B4-862CBBBACA37}"/>
                  </a:ext>
                </a:extLst>
              </p14:cNvPr>
              <p14:cNvContentPartPr/>
              <p14:nvPr/>
            </p14:nvContentPartPr>
            <p14:xfrm>
              <a:off x="7872275" y="1675873"/>
              <a:ext cx="58680" cy="360"/>
            </p14:xfrm>
          </p:contentPart>
        </mc:Choice>
        <mc:Fallback xmlns="">
          <p:pic>
            <p:nvPicPr>
              <p:cNvPr id="102" name="Ink 101">
                <a:extLst>
                  <a:ext uri="{FF2B5EF4-FFF2-40B4-BE49-F238E27FC236}">
                    <a16:creationId xmlns:a16="http://schemas.microsoft.com/office/drawing/2014/main" id="{18C1BDBC-8E5F-5A7B-62B4-862CBBBACA37}"/>
                  </a:ext>
                </a:extLst>
              </p:cNvPr>
              <p:cNvPicPr/>
              <p:nvPr/>
            </p:nvPicPr>
            <p:blipFill>
              <a:blip r:embed="rId126"/>
              <a:stretch>
                <a:fillRect/>
              </a:stretch>
            </p:blipFill>
            <p:spPr>
              <a:xfrm>
                <a:off x="7782635" y="1496233"/>
                <a:ext cx="238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3" name="Ink 102">
                <a:extLst>
                  <a:ext uri="{FF2B5EF4-FFF2-40B4-BE49-F238E27FC236}">
                    <a16:creationId xmlns:a16="http://schemas.microsoft.com/office/drawing/2014/main" id="{5C41FC40-DF38-0BC4-2F8F-50BC48E63CAB}"/>
                  </a:ext>
                </a:extLst>
              </p14:cNvPr>
              <p14:cNvContentPartPr/>
              <p14:nvPr/>
            </p14:nvContentPartPr>
            <p14:xfrm>
              <a:off x="7946795" y="1675873"/>
              <a:ext cx="64440" cy="2160"/>
            </p14:xfrm>
          </p:contentPart>
        </mc:Choice>
        <mc:Fallback xmlns="">
          <p:pic>
            <p:nvPicPr>
              <p:cNvPr id="103" name="Ink 102">
                <a:extLst>
                  <a:ext uri="{FF2B5EF4-FFF2-40B4-BE49-F238E27FC236}">
                    <a16:creationId xmlns:a16="http://schemas.microsoft.com/office/drawing/2014/main" id="{5C41FC40-DF38-0BC4-2F8F-50BC48E63CAB}"/>
                  </a:ext>
                </a:extLst>
              </p:cNvPr>
              <p:cNvPicPr/>
              <p:nvPr/>
            </p:nvPicPr>
            <p:blipFill>
              <a:blip r:embed="rId128"/>
              <a:stretch>
                <a:fillRect/>
              </a:stretch>
            </p:blipFill>
            <p:spPr>
              <a:xfrm>
                <a:off x="7856795" y="1496233"/>
                <a:ext cx="2440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4" name="Ink 103">
                <a:extLst>
                  <a:ext uri="{FF2B5EF4-FFF2-40B4-BE49-F238E27FC236}">
                    <a16:creationId xmlns:a16="http://schemas.microsoft.com/office/drawing/2014/main" id="{0D5C90E2-526D-052D-1DA8-ED470902179F}"/>
                  </a:ext>
                </a:extLst>
              </p14:cNvPr>
              <p14:cNvContentPartPr/>
              <p14:nvPr/>
            </p14:nvContentPartPr>
            <p14:xfrm>
              <a:off x="8025275" y="1684153"/>
              <a:ext cx="360" cy="360"/>
            </p14:xfrm>
          </p:contentPart>
        </mc:Choice>
        <mc:Fallback xmlns="">
          <p:pic>
            <p:nvPicPr>
              <p:cNvPr id="104" name="Ink 103">
                <a:extLst>
                  <a:ext uri="{FF2B5EF4-FFF2-40B4-BE49-F238E27FC236}">
                    <a16:creationId xmlns:a16="http://schemas.microsoft.com/office/drawing/2014/main" id="{0D5C90E2-526D-052D-1DA8-ED470902179F}"/>
                  </a:ext>
                </a:extLst>
              </p:cNvPr>
              <p:cNvPicPr/>
              <p:nvPr/>
            </p:nvPicPr>
            <p:blipFill>
              <a:blip r:embed="rId6"/>
              <a:stretch>
                <a:fillRect/>
              </a:stretch>
            </p:blipFill>
            <p:spPr>
              <a:xfrm>
                <a:off x="7935635" y="1504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5" name="Ink 104">
                <a:extLst>
                  <a:ext uri="{FF2B5EF4-FFF2-40B4-BE49-F238E27FC236}">
                    <a16:creationId xmlns:a16="http://schemas.microsoft.com/office/drawing/2014/main" id="{D74132D8-3F71-BF79-476E-CA67E7CCA873}"/>
                  </a:ext>
                </a:extLst>
              </p14:cNvPr>
              <p14:cNvContentPartPr/>
              <p14:nvPr/>
            </p14:nvContentPartPr>
            <p14:xfrm>
              <a:off x="8029955" y="1696753"/>
              <a:ext cx="360" cy="360"/>
            </p14:xfrm>
          </p:contentPart>
        </mc:Choice>
        <mc:Fallback xmlns="">
          <p:pic>
            <p:nvPicPr>
              <p:cNvPr id="105" name="Ink 104">
                <a:extLst>
                  <a:ext uri="{FF2B5EF4-FFF2-40B4-BE49-F238E27FC236}">
                    <a16:creationId xmlns:a16="http://schemas.microsoft.com/office/drawing/2014/main" id="{D74132D8-3F71-BF79-476E-CA67E7CCA873}"/>
                  </a:ext>
                </a:extLst>
              </p:cNvPr>
              <p:cNvPicPr/>
              <p:nvPr/>
            </p:nvPicPr>
            <p:blipFill>
              <a:blip r:embed="rId6"/>
              <a:stretch>
                <a:fillRect/>
              </a:stretch>
            </p:blipFill>
            <p:spPr>
              <a:xfrm>
                <a:off x="794031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6" name="Ink 105">
                <a:extLst>
                  <a:ext uri="{FF2B5EF4-FFF2-40B4-BE49-F238E27FC236}">
                    <a16:creationId xmlns:a16="http://schemas.microsoft.com/office/drawing/2014/main" id="{4B944BD7-B001-230D-CE7A-A9D5B97FF029}"/>
                  </a:ext>
                </a:extLst>
              </p14:cNvPr>
              <p14:cNvContentPartPr/>
              <p14:nvPr/>
            </p14:nvContentPartPr>
            <p14:xfrm>
              <a:off x="8024195" y="1697833"/>
              <a:ext cx="360" cy="360"/>
            </p14:xfrm>
          </p:contentPart>
        </mc:Choice>
        <mc:Fallback xmlns="">
          <p:pic>
            <p:nvPicPr>
              <p:cNvPr id="106" name="Ink 105">
                <a:extLst>
                  <a:ext uri="{FF2B5EF4-FFF2-40B4-BE49-F238E27FC236}">
                    <a16:creationId xmlns:a16="http://schemas.microsoft.com/office/drawing/2014/main" id="{4B944BD7-B001-230D-CE7A-A9D5B97FF029}"/>
                  </a:ext>
                </a:extLst>
              </p:cNvPr>
              <p:cNvPicPr/>
              <p:nvPr/>
            </p:nvPicPr>
            <p:blipFill>
              <a:blip r:embed="rId6"/>
              <a:stretch>
                <a:fillRect/>
              </a:stretch>
            </p:blipFill>
            <p:spPr>
              <a:xfrm>
                <a:off x="7934555" y="151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7" name="Ink 106">
                <a:extLst>
                  <a:ext uri="{FF2B5EF4-FFF2-40B4-BE49-F238E27FC236}">
                    <a16:creationId xmlns:a16="http://schemas.microsoft.com/office/drawing/2014/main" id="{0AA50AAC-C688-7804-B401-88C669A822D0}"/>
                  </a:ext>
                </a:extLst>
              </p14:cNvPr>
              <p14:cNvContentPartPr/>
              <p14:nvPr/>
            </p14:nvContentPartPr>
            <p14:xfrm>
              <a:off x="7994675" y="1706833"/>
              <a:ext cx="360" cy="360"/>
            </p14:xfrm>
          </p:contentPart>
        </mc:Choice>
        <mc:Fallback xmlns="">
          <p:pic>
            <p:nvPicPr>
              <p:cNvPr id="107" name="Ink 106">
                <a:extLst>
                  <a:ext uri="{FF2B5EF4-FFF2-40B4-BE49-F238E27FC236}">
                    <a16:creationId xmlns:a16="http://schemas.microsoft.com/office/drawing/2014/main" id="{0AA50AAC-C688-7804-B401-88C669A822D0}"/>
                  </a:ext>
                </a:extLst>
              </p:cNvPr>
              <p:cNvPicPr/>
              <p:nvPr/>
            </p:nvPicPr>
            <p:blipFill>
              <a:blip r:embed="rId6"/>
              <a:stretch>
                <a:fillRect/>
              </a:stretch>
            </p:blipFill>
            <p:spPr>
              <a:xfrm>
                <a:off x="7905035" y="1526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8" name="Ink 107">
                <a:extLst>
                  <a:ext uri="{FF2B5EF4-FFF2-40B4-BE49-F238E27FC236}">
                    <a16:creationId xmlns:a16="http://schemas.microsoft.com/office/drawing/2014/main" id="{313638C8-B7AB-D57A-0F6E-A3C8A52C153A}"/>
                  </a:ext>
                </a:extLst>
              </p14:cNvPr>
              <p14:cNvContentPartPr/>
              <p14:nvPr/>
            </p14:nvContentPartPr>
            <p14:xfrm>
              <a:off x="7916555" y="1721233"/>
              <a:ext cx="360" cy="360"/>
            </p14:xfrm>
          </p:contentPart>
        </mc:Choice>
        <mc:Fallback xmlns="">
          <p:pic>
            <p:nvPicPr>
              <p:cNvPr id="108" name="Ink 107">
                <a:extLst>
                  <a:ext uri="{FF2B5EF4-FFF2-40B4-BE49-F238E27FC236}">
                    <a16:creationId xmlns:a16="http://schemas.microsoft.com/office/drawing/2014/main" id="{313638C8-B7AB-D57A-0F6E-A3C8A52C153A}"/>
                  </a:ext>
                </a:extLst>
              </p:cNvPr>
              <p:cNvPicPr/>
              <p:nvPr/>
            </p:nvPicPr>
            <p:blipFill>
              <a:blip r:embed="rId6"/>
              <a:stretch>
                <a:fillRect/>
              </a:stretch>
            </p:blipFill>
            <p:spPr>
              <a:xfrm>
                <a:off x="782655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9" name="Ink 108">
                <a:extLst>
                  <a:ext uri="{FF2B5EF4-FFF2-40B4-BE49-F238E27FC236}">
                    <a16:creationId xmlns:a16="http://schemas.microsoft.com/office/drawing/2014/main" id="{4B1E17EA-DA76-729F-4E57-94F08122F69B}"/>
                  </a:ext>
                </a:extLst>
              </p14:cNvPr>
              <p14:cNvContentPartPr/>
              <p14:nvPr/>
            </p14:nvContentPartPr>
            <p14:xfrm>
              <a:off x="7644755" y="1715833"/>
              <a:ext cx="170280" cy="4680"/>
            </p14:xfrm>
          </p:contentPart>
        </mc:Choice>
        <mc:Fallback xmlns="">
          <p:pic>
            <p:nvPicPr>
              <p:cNvPr id="109" name="Ink 108">
                <a:extLst>
                  <a:ext uri="{FF2B5EF4-FFF2-40B4-BE49-F238E27FC236}">
                    <a16:creationId xmlns:a16="http://schemas.microsoft.com/office/drawing/2014/main" id="{4B1E17EA-DA76-729F-4E57-94F08122F69B}"/>
                  </a:ext>
                </a:extLst>
              </p:cNvPr>
              <p:cNvPicPr/>
              <p:nvPr/>
            </p:nvPicPr>
            <p:blipFill>
              <a:blip r:embed="rId135"/>
              <a:stretch>
                <a:fillRect/>
              </a:stretch>
            </p:blipFill>
            <p:spPr>
              <a:xfrm>
                <a:off x="7555115" y="1535833"/>
                <a:ext cx="34992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0" name="Ink 109">
                <a:extLst>
                  <a:ext uri="{FF2B5EF4-FFF2-40B4-BE49-F238E27FC236}">
                    <a16:creationId xmlns:a16="http://schemas.microsoft.com/office/drawing/2014/main" id="{6FAD42F4-393F-7855-E6E4-E6FD24097C77}"/>
                  </a:ext>
                </a:extLst>
              </p14:cNvPr>
              <p14:cNvContentPartPr/>
              <p14:nvPr/>
            </p14:nvContentPartPr>
            <p14:xfrm>
              <a:off x="7474115" y="1720513"/>
              <a:ext cx="70560" cy="2880"/>
            </p14:xfrm>
          </p:contentPart>
        </mc:Choice>
        <mc:Fallback xmlns="">
          <p:pic>
            <p:nvPicPr>
              <p:cNvPr id="110" name="Ink 109">
                <a:extLst>
                  <a:ext uri="{FF2B5EF4-FFF2-40B4-BE49-F238E27FC236}">
                    <a16:creationId xmlns:a16="http://schemas.microsoft.com/office/drawing/2014/main" id="{6FAD42F4-393F-7855-E6E4-E6FD24097C77}"/>
                  </a:ext>
                </a:extLst>
              </p:cNvPr>
              <p:cNvPicPr/>
              <p:nvPr/>
            </p:nvPicPr>
            <p:blipFill>
              <a:blip r:embed="rId137"/>
              <a:stretch>
                <a:fillRect/>
              </a:stretch>
            </p:blipFill>
            <p:spPr>
              <a:xfrm>
                <a:off x="7384115" y="1540873"/>
                <a:ext cx="25020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1" name="Ink 110">
                <a:extLst>
                  <a:ext uri="{FF2B5EF4-FFF2-40B4-BE49-F238E27FC236}">
                    <a16:creationId xmlns:a16="http://schemas.microsoft.com/office/drawing/2014/main" id="{DC7DC126-5142-AADA-1D86-7DC6F6DD909D}"/>
                  </a:ext>
                </a:extLst>
              </p14:cNvPr>
              <p14:cNvContentPartPr/>
              <p14:nvPr/>
            </p14:nvContentPartPr>
            <p14:xfrm>
              <a:off x="7440635" y="1728433"/>
              <a:ext cx="360" cy="360"/>
            </p14:xfrm>
          </p:contentPart>
        </mc:Choice>
        <mc:Fallback xmlns="">
          <p:pic>
            <p:nvPicPr>
              <p:cNvPr id="111" name="Ink 110">
                <a:extLst>
                  <a:ext uri="{FF2B5EF4-FFF2-40B4-BE49-F238E27FC236}">
                    <a16:creationId xmlns:a16="http://schemas.microsoft.com/office/drawing/2014/main" id="{DC7DC126-5142-AADA-1D86-7DC6F6DD909D}"/>
                  </a:ext>
                </a:extLst>
              </p:cNvPr>
              <p:cNvPicPr/>
              <p:nvPr/>
            </p:nvPicPr>
            <p:blipFill>
              <a:blip r:embed="rId6"/>
              <a:stretch>
                <a:fillRect/>
              </a:stretch>
            </p:blipFill>
            <p:spPr>
              <a:xfrm>
                <a:off x="7350995" y="1548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2" name="Ink 111">
                <a:extLst>
                  <a:ext uri="{FF2B5EF4-FFF2-40B4-BE49-F238E27FC236}">
                    <a16:creationId xmlns:a16="http://schemas.microsoft.com/office/drawing/2014/main" id="{F11CD7E9-D0C3-4B52-2208-1622A774482C}"/>
                  </a:ext>
                </a:extLst>
              </p14:cNvPr>
              <p14:cNvContentPartPr/>
              <p14:nvPr/>
            </p14:nvContentPartPr>
            <p14:xfrm>
              <a:off x="7407515" y="1728433"/>
              <a:ext cx="360" cy="360"/>
            </p14:xfrm>
          </p:contentPart>
        </mc:Choice>
        <mc:Fallback xmlns="">
          <p:pic>
            <p:nvPicPr>
              <p:cNvPr id="112" name="Ink 111">
                <a:extLst>
                  <a:ext uri="{FF2B5EF4-FFF2-40B4-BE49-F238E27FC236}">
                    <a16:creationId xmlns:a16="http://schemas.microsoft.com/office/drawing/2014/main" id="{F11CD7E9-D0C3-4B52-2208-1622A774482C}"/>
                  </a:ext>
                </a:extLst>
              </p:cNvPr>
              <p:cNvPicPr/>
              <p:nvPr/>
            </p:nvPicPr>
            <p:blipFill>
              <a:blip r:embed="rId6"/>
              <a:stretch>
                <a:fillRect/>
              </a:stretch>
            </p:blipFill>
            <p:spPr>
              <a:xfrm>
                <a:off x="7317875" y="1548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3" name="Ink 112">
                <a:extLst>
                  <a:ext uri="{FF2B5EF4-FFF2-40B4-BE49-F238E27FC236}">
                    <a16:creationId xmlns:a16="http://schemas.microsoft.com/office/drawing/2014/main" id="{E0972741-AC4A-8DF5-2C09-BB8F2115A7D3}"/>
                  </a:ext>
                </a:extLst>
              </p14:cNvPr>
              <p14:cNvContentPartPr/>
              <p14:nvPr/>
            </p14:nvContentPartPr>
            <p14:xfrm>
              <a:off x="7069835" y="1735993"/>
              <a:ext cx="360" cy="360"/>
            </p14:xfrm>
          </p:contentPart>
        </mc:Choice>
        <mc:Fallback xmlns="">
          <p:pic>
            <p:nvPicPr>
              <p:cNvPr id="113" name="Ink 112">
                <a:extLst>
                  <a:ext uri="{FF2B5EF4-FFF2-40B4-BE49-F238E27FC236}">
                    <a16:creationId xmlns:a16="http://schemas.microsoft.com/office/drawing/2014/main" id="{E0972741-AC4A-8DF5-2C09-BB8F2115A7D3}"/>
                  </a:ext>
                </a:extLst>
              </p:cNvPr>
              <p:cNvPicPr/>
              <p:nvPr/>
            </p:nvPicPr>
            <p:blipFill>
              <a:blip r:embed="rId6"/>
              <a:stretch>
                <a:fillRect/>
              </a:stretch>
            </p:blipFill>
            <p:spPr>
              <a:xfrm>
                <a:off x="6979835" y="155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4" name="Ink 113">
                <a:extLst>
                  <a:ext uri="{FF2B5EF4-FFF2-40B4-BE49-F238E27FC236}">
                    <a16:creationId xmlns:a16="http://schemas.microsoft.com/office/drawing/2014/main" id="{58E35FC7-E103-6DC0-AE0D-D68E7008E896}"/>
                  </a:ext>
                </a:extLst>
              </p14:cNvPr>
              <p14:cNvContentPartPr/>
              <p14:nvPr/>
            </p14:nvContentPartPr>
            <p14:xfrm>
              <a:off x="7059755" y="1735993"/>
              <a:ext cx="360" cy="360"/>
            </p14:xfrm>
          </p:contentPart>
        </mc:Choice>
        <mc:Fallback xmlns="">
          <p:pic>
            <p:nvPicPr>
              <p:cNvPr id="114" name="Ink 113">
                <a:extLst>
                  <a:ext uri="{FF2B5EF4-FFF2-40B4-BE49-F238E27FC236}">
                    <a16:creationId xmlns:a16="http://schemas.microsoft.com/office/drawing/2014/main" id="{58E35FC7-E103-6DC0-AE0D-D68E7008E896}"/>
                  </a:ext>
                </a:extLst>
              </p:cNvPr>
              <p:cNvPicPr/>
              <p:nvPr/>
            </p:nvPicPr>
            <p:blipFill>
              <a:blip r:embed="rId6"/>
              <a:stretch>
                <a:fillRect/>
              </a:stretch>
            </p:blipFill>
            <p:spPr>
              <a:xfrm>
                <a:off x="6969755" y="155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5" name="Ink 114">
                <a:extLst>
                  <a:ext uri="{FF2B5EF4-FFF2-40B4-BE49-F238E27FC236}">
                    <a16:creationId xmlns:a16="http://schemas.microsoft.com/office/drawing/2014/main" id="{166A63AD-3CC1-A166-658E-609F9FB74DD3}"/>
                  </a:ext>
                </a:extLst>
              </p14:cNvPr>
              <p14:cNvContentPartPr/>
              <p14:nvPr/>
            </p14:nvContentPartPr>
            <p14:xfrm>
              <a:off x="6905675" y="1732033"/>
              <a:ext cx="56520" cy="9000"/>
            </p14:xfrm>
          </p:contentPart>
        </mc:Choice>
        <mc:Fallback xmlns="">
          <p:pic>
            <p:nvPicPr>
              <p:cNvPr id="115" name="Ink 114">
                <a:extLst>
                  <a:ext uri="{FF2B5EF4-FFF2-40B4-BE49-F238E27FC236}">
                    <a16:creationId xmlns:a16="http://schemas.microsoft.com/office/drawing/2014/main" id="{166A63AD-3CC1-A166-658E-609F9FB74DD3}"/>
                  </a:ext>
                </a:extLst>
              </p:cNvPr>
              <p:cNvPicPr/>
              <p:nvPr/>
            </p:nvPicPr>
            <p:blipFill>
              <a:blip r:embed="rId143"/>
              <a:stretch>
                <a:fillRect/>
              </a:stretch>
            </p:blipFill>
            <p:spPr>
              <a:xfrm>
                <a:off x="6815675" y="1552393"/>
                <a:ext cx="2361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6" name="Ink 115">
                <a:extLst>
                  <a:ext uri="{FF2B5EF4-FFF2-40B4-BE49-F238E27FC236}">
                    <a16:creationId xmlns:a16="http://schemas.microsoft.com/office/drawing/2014/main" id="{48C03BA0-ECE7-3D27-C843-817DC56F5C35}"/>
                  </a:ext>
                </a:extLst>
              </p14:cNvPr>
              <p14:cNvContentPartPr/>
              <p14:nvPr/>
            </p14:nvContentPartPr>
            <p14:xfrm>
              <a:off x="6801635" y="1734193"/>
              <a:ext cx="360" cy="360"/>
            </p14:xfrm>
          </p:contentPart>
        </mc:Choice>
        <mc:Fallback xmlns="">
          <p:pic>
            <p:nvPicPr>
              <p:cNvPr id="116" name="Ink 115">
                <a:extLst>
                  <a:ext uri="{FF2B5EF4-FFF2-40B4-BE49-F238E27FC236}">
                    <a16:creationId xmlns:a16="http://schemas.microsoft.com/office/drawing/2014/main" id="{48C03BA0-ECE7-3D27-C843-817DC56F5C35}"/>
                  </a:ext>
                </a:extLst>
              </p:cNvPr>
              <p:cNvPicPr/>
              <p:nvPr/>
            </p:nvPicPr>
            <p:blipFill>
              <a:blip r:embed="rId6"/>
              <a:stretch>
                <a:fillRect/>
              </a:stretch>
            </p:blipFill>
            <p:spPr>
              <a:xfrm>
                <a:off x="6711995" y="155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7" name="Ink 116">
                <a:extLst>
                  <a:ext uri="{FF2B5EF4-FFF2-40B4-BE49-F238E27FC236}">
                    <a16:creationId xmlns:a16="http://schemas.microsoft.com/office/drawing/2014/main" id="{2A61C1D1-5539-6DE6-A853-38643ACC86F0}"/>
                  </a:ext>
                </a:extLst>
              </p14:cNvPr>
              <p14:cNvContentPartPr/>
              <p14:nvPr/>
            </p14:nvContentPartPr>
            <p14:xfrm>
              <a:off x="6727835" y="1717633"/>
              <a:ext cx="37800" cy="15480"/>
            </p14:xfrm>
          </p:contentPart>
        </mc:Choice>
        <mc:Fallback xmlns="">
          <p:pic>
            <p:nvPicPr>
              <p:cNvPr id="117" name="Ink 116">
                <a:extLst>
                  <a:ext uri="{FF2B5EF4-FFF2-40B4-BE49-F238E27FC236}">
                    <a16:creationId xmlns:a16="http://schemas.microsoft.com/office/drawing/2014/main" id="{2A61C1D1-5539-6DE6-A853-38643ACC86F0}"/>
                  </a:ext>
                </a:extLst>
              </p:cNvPr>
              <p:cNvPicPr/>
              <p:nvPr/>
            </p:nvPicPr>
            <p:blipFill>
              <a:blip r:embed="rId146"/>
              <a:stretch>
                <a:fillRect/>
              </a:stretch>
            </p:blipFill>
            <p:spPr>
              <a:xfrm>
                <a:off x="6638195" y="1537993"/>
                <a:ext cx="2174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Ink 117">
                <a:extLst>
                  <a:ext uri="{FF2B5EF4-FFF2-40B4-BE49-F238E27FC236}">
                    <a16:creationId xmlns:a16="http://schemas.microsoft.com/office/drawing/2014/main" id="{303F3131-FD5B-3D9E-F6FF-53BBBF5A3DF8}"/>
                  </a:ext>
                </a:extLst>
              </p14:cNvPr>
              <p14:cNvContentPartPr/>
              <p14:nvPr/>
            </p14:nvContentPartPr>
            <p14:xfrm>
              <a:off x="6643955" y="1708633"/>
              <a:ext cx="360" cy="360"/>
            </p14:xfrm>
          </p:contentPart>
        </mc:Choice>
        <mc:Fallback xmlns="">
          <p:pic>
            <p:nvPicPr>
              <p:cNvPr id="118" name="Ink 117">
                <a:extLst>
                  <a:ext uri="{FF2B5EF4-FFF2-40B4-BE49-F238E27FC236}">
                    <a16:creationId xmlns:a16="http://schemas.microsoft.com/office/drawing/2014/main" id="{303F3131-FD5B-3D9E-F6FF-53BBBF5A3DF8}"/>
                  </a:ext>
                </a:extLst>
              </p:cNvPr>
              <p:cNvPicPr/>
              <p:nvPr/>
            </p:nvPicPr>
            <p:blipFill>
              <a:blip r:embed="rId6"/>
              <a:stretch>
                <a:fillRect/>
              </a:stretch>
            </p:blipFill>
            <p:spPr>
              <a:xfrm>
                <a:off x="6553955" y="1528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9" name="Ink 118">
                <a:extLst>
                  <a:ext uri="{FF2B5EF4-FFF2-40B4-BE49-F238E27FC236}">
                    <a16:creationId xmlns:a16="http://schemas.microsoft.com/office/drawing/2014/main" id="{655BA31E-120B-06D7-5138-CBD6F1AC5971}"/>
                  </a:ext>
                </a:extLst>
              </p14:cNvPr>
              <p14:cNvContentPartPr/>
              <p14:nvPr/>
            </p14:nvContentPartPr>
            <p14:xfrm>
              <a:off x="6579875" y="1706473"/>
              <a:ext cx="360" cy="360"/>
            </p14:xfrm>
          </p:contentPart>
        </mc:Choice>
        <mc:Fallback xmlns="">
          <p:pic>
            <p:nvPicPr>
              <p:cNvPr id="119" name="Ink 118">
                <a:extLst>
                  <a:ext uri="{FF2B5EF4-FFF2-40B4-BE49-F238E27FC236}">
                    <a16:creationId xmlns:a16="http://schemas.microsoft.com/office/drawing/2014/main" id="{655BA31E-120B-06D7-5138-CBD6F1AC5971}"/>
                  </a:ext>
                </a:extLst>
              </p:cNvPr>
              <p:cNvPicPr/>
              <p:nvPr/>
            </p:nvPicPr>
            <p:blipFill>
              <a:blip r:embed="rId6"/>
              <a:stretch>
                <a:fillRect/>
              </a:stretch>
            </p:blipFill>
            <p:spPr>
              <a:xfrm>
                <a:off x="6490235" y="1526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Ink 119">
                <a:extLst>
                  <a:ext uri="{FF2B5EF4-FFF2-40B4-BE49-F238E27FC236}">
                    <a16:creationId xmlns:a16="http://schemas.microsoft.com/office/drawing/2014/main" id="{B80253F9-E55C-E086-4362-BADCF717EF9C}"/>
                  </a:ext>
                </a:extLst>
              </p14:cNvPr>
              <p14:cNvContentPartPr/>
              <p14:nvPr/>
            </p14:nvContentPartPr>
            <p14:xfrm>
              <a:off x="6439475" y="1682713"/>
              <a:ext cx="360" cy="360"/>
            </p14:xfrm>
          </p:contentPart>
        </mc:Choice>
        <mc:Fallback xmlns="">
          <p:pic>
            <p:nvPicPr>
              <p:cNvPr id="120" name="Ink 119">
                <a:extLst>
                  <a:ext uri="{FF2B5EF4-FFF2-40B4-BE49-F238E27FC236}">
                    <a16:creationId xmlns:a16="http://schemas.microsoft.com/office/drawing/2014/main" id="{B80253F9-E55C-E086-4362-BADCF717EF9C}"/>
                  </a:ext>
                </a:extLst>
              </p:cNvPr>
              <p:cNvPicPr/>
              <p:nvPr/>
            </p:nvPicPr>
            <p:blipFill>
              <a:blip r:embed="rId6"/>
              <a:stretch>
                <a:fillRect/>
              </a:stretch>
            </p:blipFill>
            <p:spPr>
              <a:xfrm>
                <a:off x="6349475" y="1503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1" name="Ink 120">
                <a:extLst>
                  <a:ext uri="{FF2B5EF4-FFF2-40B4-BE49-F238E27FC236}">
                    <a16:creationId xmlns:a16="http://schemas.microsoft.com/office/drawing/2014/main" id="{6234257B-467D-FD86-F03B-58B6595BF5EC}"/>
                  </a:ext>
                </a:extLst>
              </p14:cNvPr>
              <p14:cNvContentPartPr/>
              <p14:nvPr/>
            </p14:nvContentPartPr>
            <p14:xfrm>
              <a:off x="6345515" y="1674793"/>
              <a:ext cx="360" cy="360"/>
            </p14:xfrm>
          </p:contentPart>
        </mc:Choice>
        <mc:Fallback xmlns="">
          <p:pic>
            <p:nvPicPr>
              <p:cNvPr id="121" name="Ink 120">
                <a:extLst>
                  <a:ext uri="{FF2B5EF4-FFF2-40B4-BE49-F238E27FC236}">
                    <a16:creationId xmlns:a16="http://schemas.microsoft.com/office/drawing/2014/main" id="{6234257B-467D-FD86-F03B-58B6595BF5EC}"/>
                  </a:ext>
                </a:extLst>
              </p:cNvPr>
              <p:cNvPicPr/>
              <p:nvPr/>
            </p:nvPicPr>
            <p:blipFill>
              <a:blip r:embed="rId6"/>
              <a:stretch>
                <a:fillRect/>
              </a:stretch>
            </p:blipFill>
            <p:spPr>
              <a:xfrm>
                <a:off x="6255515" y="149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2" name="Ink 121">
                <a:extLst>
                  <a:ext uri="{FF2B5EF4-FFF2-40B4-BE49-F238E27FC236}">
                    <a16:creationId xmlns:a16="http://schemas.microsoft.com/office/drawing/2014/main" id="{EFDFF475-B7D5-7C48-B924-CFD3740C56D2}"/>
                  </a:ext>
                </a:extLst>
              </p14:cNvPr>
              <p14:cNvContentPartPr/>
              <p14:nvPr/>
            </p14:nvContentPartPr>
            <p14:xfrm>
              <a:off x="6260915" y="1673713"/>
              <a:ext cx="37080" cy="5400"/>
            </p14:xfrm>
          </p:contentPart>
        </mc:Choice>
        <mc:Fallback xmlns="">
          <p:pic>
            <p:nvPicPr>
              <p:cNvPr id="122" name="Ink 121">
                <a:extLst>
                  <a:ext uri="{FF2B5EF4-FFF2-40B4-BE49-F238E27FC236}">
                    <a16:creationId xmlns:a16="http://schemas.microsoft.com/office/drawing/2014/main" id="{EFDFF475-B7D5-7C48-B924-CFD3740C56D2}"/>
                  </a:ext>
                </a:extLst>
              </p:cNvPr>
              <p:cNvPicPr/>
              <p:nvPr/>
            </p:nvPicPr>
            <p:blipFill>
              <a:blip r:embed="rId152"/>
              <a:stretch>
                <a:fillRect/>
              </a:stretch>
            </p:blipFill>
            <p:spPr>
              <a:xfrm>
                <a:off x="6171275" y="1493713"/>
                <a:ext cx="2167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3" name="Ink 122">
                <a:extLst>
                  <a:ext uri="{FF2B5EF4-FFF2-40B4-BE49-F238E27FC236}">
                    <a16:creationId xmlns:a16="http://schemas.microsoft.com/office/drawing/2014/main" id="{2C99D92F-2C21-9FE5-81C6-47B80B8166F4}"/>
                  </a:ext>
                </a:extLst>
              </p14:cNvPr>
              <p14:cNvContentPartPr/>
              <p14:nvPr/>
            </p14:nvContentPartPr>
            <p14:xfrm>
              <a:off x="6010715" y="1669033"/>
              <a:ext cx="94680" cy="10440"/>
            </p14:xfrm>
          </p:contentPart>
        </mc:Choice>
        <mc:Fallback xmlns="">
          <p:pic>
            <p:nvPicPr>
              <p:cNvPr id="123" name="Ink 122">
                <a:extLst>
                  <a:ext uri="{FF2B5EF4-FFF2-40B4-BE49-F238E27FC236}">
                    <a16:creationId xmlns:a16="http://schemas.microsoft.com/office/drawing/2014/main" id="{2C99D92F-2C21-9FE5-81C6-47B80B8166F4}"/>
                  </a:ext>
                </a:extLst>
              </p:cNvPr>
              <p:cNvPicPr/>
              <p:nvPr/>
            </p:nvPicPr>
            <p:blipFill>
              <a:blip r:embed="rId154"/>
              <a:stretch>
                <a:fillRect/>
              </a:stretch>
            </p:blipFill>
            <p:spPr>
              <a:xfrm>
                <a:off x="5921075" y="1489393"/>
                <a:ext cx="2743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4" name="Ink 123">
                <a:extLst>
                  <a:ext uri="{FF2B5EF4-FFF2-40B4-BE49-F238E27FC236}">
                    <a16:creationId xmlns:a16="http://schemas.microsoft.com/office/drawing/2014/main" id="{61D32C5B-A8B9-88C2-AB5C-EC47F40F87E9}"/>
                  </a:ext>
                </a:extLst>
              </p14:cNvPr>
              <p14:cNvContentPartPr/>
              <p14:nvPr/>
            </p14:nvContentPartPr>
            <p14:xfrm>
              <a:off x="5915315" y="1681993"/>
              <a:ext cx="360" cy="360"/>
            </p14:xfrm>
          </p:contentPart>
        </mc:Choice>
        <mc:Fallback xmlns="">
          <p:pic>
            <p:nvPicPr>
              <p:cNvPr id="124" name="Ink 123">
                <a:extLst>
                  <a:ext uri="{FF2B5EF4-FFF2-40B4-BE49-F238E27FC236}">
                    <a16:creationId xmlns:a16="http://schemas.microsoft.com/office/drawing/2014/main" id="{61D32C5B-A8B9-88C2-AB5C-EC47F40F87E9}"/>
                  </a:ext>
                </a:extLst>
              </p:cNvPr>
              <p:cNvPicPr/>
              <p:nvPr/>
            </p:nvPicPr>
            <p:blipFill>
              <a:blip r:embed="rId6"/>
              <a:stretch>
                <a:fillRect/>
              </a:stretch>
            </p:blipFill>
            <p:spPr>
              <a:xfrm>
                <a:off x="5825315" y="1502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5" name="Ink 124">
                <a:extLst>
                  <a:ext uri="{FF2B5EF4-FFF2-40B4-BE49-F238E27FC236}">
                    <a16:creationId xmlns:a16="http://schemas.microsoft.com/office/drawing/2014/main" id="{D701A14D-E746-4265-FFC8-7F5E1FF7F79E}"/>
                  </a:ext>
                </a:extLst>
              </p14:cNvPr>
              <p14:cNvContentPartPr/>
              <p14:nvPr/>
            </p14:nvContentPartPr>
            <p14:xfrm>
              <a:off x="6027635" y="1666873"/>
              <a:ext cx="55800" cy="1800"/>
            </p14:xfrm>
          </p:contentPart>
        </mc:Choice>
        <mc:Fallback xmlns="">
          <p:pic>
            <p:nvPicPr>
              <p:cNvPr id="125" name="Ink 124">
                <a:extLst>
                  <a:ext uri="{FF2B5EF4-FFF2-40B4-BE49-F238E27FC236}">
                    <a16:creationId xmlns:a16="http://schemas.microsoft.com/office/drawing/2014/main" id="{D701A14D-E746-4265-FFC8-7F5E1FF7F79E}"/>
                  </a:ext>
                </a:extLst>
              </p:cNvPr>
              <p:cNvPicPr/>
              <p:nvPr/>
            </p:nvPicPr>
            <p:blipFill>
              <a:blip r:embed="rId157"/>
              <a:stretch>
                <a:fillRect/>
              </a:stretch>
            </p:blipFill>
            <p:spPr>
              <a:xfrm>
                <a:off x="5937635" y="1487233"/>
                <a:ext cx="235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6" name="Ink 125">
                <a:extLst>
                  <a:ext uri="{FF2B5EF4-FFF2-40B4-BE49-F238E27FC236}">
                    <a16:creationId xmlns:a16="http://schemas.microsoft.com/office/drawing/2014/main" id="{D63E2DC1-10B9-8AB9-9860-791816B64200}"/>
                  </a:ext>
                </a:extLst>
              </p14:cNvPr>
              <p14:cNvContentPartPr/>
              <p14:nvPr/>
            </p14:nvContentPartPr>
            <p14:xfrm>
              <a:off x="6187115" y="1664713"/>
              <a:ext cx="210600" cy="4320"/>
            </p14:xfrm>
          </p:contentPart>
        </mc:Choice>
        <mc:Fallback xmlns="">
          <p:pic>
            <p:nvPicPr>
              <p:cNvPr id="126" name="Ink 125">
                <a:extLst>
                  <a:ext uri="{FF2B5EF4-FFF2-40B4-BE49-F238E27FC236}">
                    <a16:creationId xmlns:a16="http://schemas.microsoft.com/office/drawing/2014/main" id="{D63E2DC1-10B9-8AB9-9860-791816B64200}"/>
                  </a:ext>
                </a:extLst>
              </p:cNvPr>
              <p:cNvPicPr/>
              <p:nvPr/>
            </p:nvPicPr>
            <p:blipFill>
              <a:blip r:embed="rId159"/>
              <a:stretch>
                <a:fillRect/>
              </a:stretch>
            </p:blipFill>
            <p:spPr>
              <a:xfrm>
                <a:off x="6097475" y="1485073"/>
                <a:ext cx="39024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7" name="Ink 126">
                <a:extLst>
                  <a:ext uri="{FF2B5EF4-FFF2-40B4-BE49-F238E27FC236}">
                    <a16:creationId xmlns:a16="http://schemas.microsoft.com/office/drawing/2014/main" id="{A1A51DE4-3059-EBA9-DEB5-2AF3D10FE33F}"/>
                  </a:ext>
                </a:extLst>
              </p14:cNvPr>
              <p14:cNvContentPartPr/>
              <p14:nvPr/>
            </p14:nvContentPartPr>
            <p14:xfrm>
              <a:off x="6477995" y="1672993"/>
              <a:ext cx="330840" cy="3240"/>
            </p14:xfrm>
          </p:contentPart>
        </mc:Choice>
        <mc:Fallback xmlns="">
          <p:pic>
            <p:nvPicPr>
              <p:cNvPr id="127" name="Ink 126">
                <a:extLst>
                  <a:ext uri="{FF2B5EF4-FFF2-40B4-BE49-F238E27FC236}">
                    <a16:creationId xmlns:a16="http://schemas.microsoft.com/office/drawing/2014/main" id="{A1A51DE4-3059-EBA9-DEB5-2AF3D10FE33F}"/>
                  </a:ext>
                </a:extLst>
              </p:cNvPr>
              <p:cNvPicPr/>
              <p:nvPr/>
            </p:nvPicPr>
            <p:blipFill>
              <a:blip r:embed="rId161"/>
              <a:stretch>
                <a:fillRect/>
              </a:stretch>
            </p:blipFill>
            <p:spPr>
              <a:xfrm>
                <a:off x="6387995" y="1492993"/>
                <a:ext cx="51048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8" name="Ink 127">
                <a:extLst>
                  <a:ext uri="{FF2B5EF4-FFF2-40B4-BE49-F238E27FC236}">
                    <a16:creationId xmlns:a16="http://schemas.microsoft.com/office/drawing/2014/main" id="{470BA853-8722-AA19-ECB3-621B552250C4}"/>
                  </a:ext>
                </a:extLst>
              </p14:cNvPr>
              <p14:cNvContentPartPr/>
              <p14:nvPr/>
            </p14:nvContentPartPr>
            <p14:xfrm>
              <a:off x="6945995" y="1684513"/>
              <a:ext cx="440640" cy="15840"/>
            </p14:xfrm>
          </p:contentPart>
        </mc:Choice>
        <mc:Fallback xmlns="">
          <p:pic>
            <p:nvPicPr>
              <p:cNvPr id="128" name="Ink 127">
                <a:extLst>
                  <a:ext uri="{FF2B5EF4-FFF2-40B4-BE49-F238E27FC236}">
                    <a16:creationId xmlns:a16="http://schemas.microsoft.com/office/drawing/2014/main" id="{470BA853-8722-AA19-ECB3-621B552250C4}"/>
                  </a:ext>
                </a:extLst>
              </p:cNvPr>
              <p:cNvPicPr/>
              <p:nvPr/>
            </p:nvPicPr>
            <p:blipFill>
              <a:blip r:embed="rId163"/>
              <a:stretch>
                <a:fillRect/>
              </a:stretch>
            </p:blipFill>
            <p:spPr>
              <a:xfrm>
                <a:off x="6856355" y="1504513"/>
                <a:ext cx="62028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9" name="Ink 128">
                <a:extLst>
                  <a:ext uri="{FF2B5EF4-FFF2-40B4-BE49-F238E27FC236}">
                    <a16:creationId xmlns:a16="http://schemas.microsoft.com/office/drawing/2014/main" id="{E9DE9FA1-342A-B640-0CF5-4C9003A068F9}"/>
                  </a:ext>
                </a:extLst>
              </p14:cNvPr>
              <p14:cNvContentPartPr/>
              <p14:nvPr/>
            </p14:nvContentPartPr>
            <p14:xfrm>
              <a:off x="7424435" y="1705393"/>
              <a:ext cx="103320" cy="720"/>
            </p14:xfrm>
          </p:contentPart>
        </mc:Choice>
        <mc:Fallback xmlns="">
          <p:pic>
            <p:nvPicPr>
              <p:cNvPr id="129" name="Ink 128">
                <a:extLst>
                  <a:ext uri="{FF2B5EF4-FFF2-40B4-BE49-F238E27FC236}">
                    <a16:creationId xmlns:a16="http://schemas.microsoft.com/office/drawing/2014/main" id="{E9DE9FA1-342A-B640-0CF5-4C9003A068F9}"/>
                  </a:ext>
                </a:extLst>
              </p:cNvPr>
              <p:cNvPicPr/>
              <p:nvPr/>
            </p:nvPicPr>
            <p:blipFill>
              <a:blip r:embed="rId165"/>
              <a:stretch>
                <a:fillRect/>
              </a:stretch>
            </p:blipFill>
            <p:spPr>
              <a:xfrm>
                <a:off x="7334435" y="1525393"/>
                <a:ext cx="28296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0" name="Ink 129">
                <a:extLst>
                  <a:ext uri="{FF2B5EF4-FFF2-40B4-BE49-F238E27FC236}">
                    <a16:creationId xmlns:a16="http://schemas.microsoft.com/office/drawing/2014/main" id="{A49D0E52-8D7D-1A08-452A-79BD95D19547}"/>
                  </a:ext>
                </a:extLst>
              </p14:cNvPr>
              <p14:cNvContentPartPr/>
              <p14:nvPr/>
            </p14:nvContentPartPr>
            <p14:xfrm>
              <a:off x="7580675" y="1714753"/>
              <a:ext cx="360" cy="360"/>
            </p14:xfrm>
          </p:contentPart>
        </mc:Choice>
        <mc:Fallback xmlns="">
          <p:pic>
            <p:nvPicPr>
              <p:cNvPr id="130" name="Ink 129">
                <a:extLst>
                  <a:ext uri="{FF2B5EF4-FFF2-40B4-BE49-F238E27FC236}">
                    <a16:creationId xmlns:a16="http://schemas.microsoft.com/office/drawing/2014/main" id="{A49D0E52-8D7D-1A08-452A-79BD95D19547}"/>
                  </a:ext>
                </a:extLst>
              </p:cNvPr>
              <p:cNvPicPr/>
              <p:nvPr/>
            </p:nvPicPr>
            <p:blipFill>
              <a:blip r:embed="rId6"/>
              <a:stretch>
                <a:fillRect/>
              </a:stretch>
            </p:blipFill>
            <p:spPr>
              <a:xfrm>
                <a:off x="7491035" y="1535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1" name="Ink 130">
                <a:extLst>
                  <a:ext uri="{FF2B5EF4-FFF2-40B4-BE49-F238E27FC236}">
                    <a16:creationId xmlns:a16="http://schemas.microsoft.com/office/drawing/2014/main" id="{2ABB72CE-31D9-F2A9-3392-383FE78428DD}"/>
                  </a:ext>
                </a:extLst>
              </p14:cNvPr>
              <p14:cNvContentPartPr/>
              <p14:nvPr/>
            </p14:nvContentPartPr>
            <p14:xfrm>
              <a:off x="7613795" y="1714753"/>
              <a:ext cx="360" cy="360"/>
            </p14:xfrm>
          </p:contentPart>
        </mc:Choice>
        <mc:Fallback xmlns="">
          <p:pic>
            <p:nvPicPr>
              <p:cNvPr id="131" name="Ink 130">
                <a:extLst>
                  <a:ext uri="{FF2B5EF4-FFF2-40B4-BE49-F238E27FC236}">
                    <a16:creationId xmlns:a16="http://schemas.microsoft.com/office/drawing/2014/main" id="{2ABB72CE-31D9-F2A9-3392-383FE78428DD}"/>
                  </a:ext>
                </a:extLst>
              </p:cNvPr>
              <p:cNvPicPr/>
              <p:nvPr/>
            </p:nvPicPr>
            <p:blipFill>
              <a:blip r:embed="rId6"/>
              <a:stretch>
                <a:fillRect/>
              </a:stretch>
            </p:blipFill>
            <p:spPr>
              <a:xfrm>
                <a:off x="7524155" y="153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2" name="Ink 131">
                <a:extLst>
                  <a:ext uri="{FF2B5EF4-FFF2-40B4-BE49-F238E27FC236}">
                    <a16:creationId xmlns:a16="http://schemas.microsoft.com/office/drawing/2014/main" id="{14300F68-D614-986A-C601-C804443EE7F0}"/>
                  </a:ext>
                </a:extLst>
              </p14:cNvPr>
              <p14:cNvContentPartPr/>
              <p14:nvPr/>
            </p14:nvContentPartPr>
            <p14:xfrm>
              <a:off x="7571675" y="1721593"/>
              <a:ext cx="360" cy="360"/>
            </p14:xfrm>
          </p:contentPart>
        </mc:Choice>
        <mc:Fallback xmlns="">
          <p:pic>
            <p:nvPicPr>
              <p:cNvPr id="132" name="Ink 131">
                <a:extLst>
                  <a:ext uri="{FF2B5EF4-FFF2-40B4-BE49-F238E27FC236}">
                    <a16:creationId xmlns:a16="http://schemas.microsoft.com/office/drawing/2014/main" id="{14300F68-D614-986A-C601-C804443EE7F0}"/>
                  </a:ext>
                </a:extLst>
              </p:cNvPr>
              <p:cNvPicPr/>
              <p:nvPr/>
            </p:nvPicPr>
            <p:blipFill>
              <a:blip r:embed="rId6"/>
              <a:stretch>
                <a:fillRect/>
              </a:stretch>
            </p:blipFill>
            <p:spPr>
              <a:xfrm>
                <a:off x="748203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3" name="Ink 132">
                <a:extLst>
                  <a:ext uri="{FF2B5EF4-FFF2-40B4-BE49-F238E27FC236}">
                    <a16:creationId xmlns:a16="http://schemas.microsoft.com/office/drawing/2014/main" id="{BDE8F027-C61B-E365-9EFA-5CFF23BF0F49}"/>
                  </a:ext>
                </a:extLst>
              </p14:cNvPr>
              <p14:cNvContentPartPr/>
              <p14:nvPr/>
            </p14:nvContentPartPr>
            <p14:xfrm>
              <a:off x="7521275" y="1721593"/>
              <a:ext cx="360" cy="360"/>
            </p14:xfrm>
          </p:contentPart>
        </mc:Choice>
        <mc:Fallback xmlns="">
          <p:pic>
            <p:nvPicPr>
              <p:cNvPr id="133" name="Ink 132">
                <a:extLst>
                  <a:ext uri="{FF2B5EF4-FFF2-40B4-BE49-F238E27FC236}">
                    <a16:creationId xmlns:a16="http://schemas.microsoft.com/office/drawing/2014/main" id="{BDE8F027-C61B-E365-9EFA-5CFF23BF0F49}"/>
                  </a:ext>
                </a:extLst>
              </p:cNvPr>
              <p:cNvPicPr/>
              <p:nvPr/>
            </p:nvPicPr>
            <p:blipFill>
              <a:blip r:embed="rId6"/>
              <a:stretch>
                <a:fillRect/>
              </a:stretch>
            </p:blipFill>
            <p:spPr>
              <a:xfrm>
                <a:off x="743163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4" name="Ink 133">
                <a:extLst>
                  <a:ext uri="{FF2B5EF4-FFF2-40B4-BE49-F238E27FC236}">
                    <a16:creationId xmlns:a16="http://schemas.microsoft.com/office/drawing/2014/main" id="{796E4F1F-7998-C5DB-6C9A-FAED840B7840}"/>
                  </a:ext>
                </a:extLst>
              </p14:cNvPr>
              <p14:cNvContentPartPr/>
              <p14:nvPr/>
            </p14:nvContentPartPr>
            <p14:xfrm>
              <a:off x="7467635" y="1719073"/>
              <a:ext cx="360" cy="360"/>
            </p14:xfrm>
          </p:contentPart>
        </mc:Choice>
        <mc:Fallback xmlns="">
          <p:pic>
            <p:nvPicPr>
              <p:cNvPr id="134" name="Ink 133">
                <a:extLst>
                  <a:ext uri="{FF2B5EF4-FFF2-40B4-BE49-F238E27FC236}">
                    <a16:creationId xmlns:a16="http://schemas.microsoft.com/office/drawing/2014/main" id="{796E4F1F-7998-C5DB-6C9A-FAED840B7840}"/>
                  </a:ext>
                </a:extLst>
              </p:cNvPr>
              <p:cNvPicPr/>
              <p:nvPr/>
            </p:nvPicPr>
            <p:blipFill>
              <a:blip r:embed="rId6"/>
              <a:stretch>
                <a:fillRect/>
              </a:stretch>
            </p:blipFill>
            <p:spPr>
              <a:xfrm>
                <a:off x="7377995" y="1539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5" name="Ink 134">
                <a:extLst>
                  <a:ext uri="{FF2B5EF4-FFF2-40B4-BE49-F238E27FC236}">
                    <a16:creationId xmlns:a16="http://schemas.microsoft.com/office/drawing/2014/main" id="{0E84A6B4-E302-BF20-07E6-BA0CDFB3F729}"/>
                  </a:ext>
                </a:extLst>
              </p14:cNvPr>
              <p14:cNvContentPartPr/>
              <p14:nvPr/>
            </p14:nvContentPartPr>
            <p14:xfrm>
              <a:off x="7402835" y="1717993"/>
              <a:ext cx="360" cy="360"/>
            </p14:xfrm>
          </p:contentPart>
        </mc:Choice>
        <mc:Fallback xmlns="">
          <p:pic>
            <p:nvPicPr>
              <p:cNvPr id="135" name="Ink 134">
                <a:extLst>
                  <a:ext uri="{FF2B5EF4-FFF2-40B4-BE49-F238E27FC236}">
                    <a16:creationId xmlns:a16="http://schemas.microsoft.com/office/drawing/2014/main" id="{0E84A6B4-E302-BF20-07E6-BA0CDFB3F729}"/>
                  </a:ext>
                </a:extLst>
              </p:cNvPr>
              <p:cNvPicPr/>
              <p:nvPr/>
            </p:nvPicPr>
            <p:blipFill>
              <a:blip r:embed="rId6"/>
              <a:stretch>
                <a:fillRect/>
              </a:stretch>
            </p:blipFill>
            <p:spPr>
              <a:xfrm>
                <a:off x="7313195" y="1538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6" name="Ink 135">
                <a:extLst>
                  <a:ext uri="{FF2B5EF4-FFF2-40B4-BE49-F238E27FC236}">
                    <a16:creationId xmlns:a16="http://schemas.microsoft.com/office/drawing/2014/main" id="{10BECBE4-86B0-ECAE-1BAD-2C8D91C28CF2}"/>
                  </a:ext>
                </a:extLst>
              </p14:cNvPr>
              <p14:cNvContentPartPr/>
              <p14:nvPr/>
            </p14:nvContentPartPr>
            <p14:xfrm>
              <a:off x="7381955" y="1711873"/>
              <a:ext cx="360" cy="360"/>
            </p14:xfrm>
          </p:contentPart>
        </mc:Choice>
        <mc:Fallback xmlns="">
          <p:pic>
            <p:nvPicPr>
              <p:cNvPr id="136" name="Ink 135">
                <a:extLst>
                  <a:ext uri="{FF2B5EF4-FFF2-40B4-BE49-F238E27FC236}">
                    <a16:creationId xmlns:a16="http://schemas.microsoft.com/office/drawing/2014/main" id="{10BECBE4-86B0-ECAE-1BAD-2C8D91C28CF2}"/>
                  </a:ext>
                </a:extLst>
              </p:cNvPr>
              <p:cNvPicPr/>
              <p:nvPr/>
            </p:nvPicPr>
            <p:blipFill>
              <a:blip r:embed="rId6"/>
              <a:stretch>
                <a:fillRect/>
              </a:stretch>
            </p:blipFill>
            <p:spPr>
              <a:xfrm>
                <a:off x="7292315" y="1531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7" name="Ink 136">
                <a:extLst>
                  <a:ext uri="{FF2B5EF4-FFF2-40B4-BE49-F238E27FC236}">
                    <a16:creationId xmlns:a16="http://schemas.microsoft.com/office/drawing/2014/main" id="{1757F3A5-92AB-9E9B-387E-B200003A80B3}"/>
                  </a:ext>
                </a:extLst>
              </p14:cNvPr>
              <p14:cNvContentPartPr/>
              <p14:nvPr/>
            </p14:nvContentPartPr>
            <p14:xfrm>
              <a:off x="7300955" y="1711873"/>
              <a:ext cx="52920" cy="1440"/>
            </p14:xfrm>
          </p:contentPart>
        </mc:Choice>
        <mc:Fallback xmlns="">
          <p:pic>
            <p:nvPicPr>
              <p:cNvPr id="137" name="Ink 136">
                <a:extLst>
                  <a:ext uri="{FF2B5EF4-FFF2-40B4-BE49-F238E27FC236}">
                    <a16:creationId xmlns:a16="http://schemas.microsoft.com/office/drawing/2014/main" id="{1757F3A5-92AB-9E9B-387E-B200003A80B3}"/>
                  </a:ext>
                </a:extLst>
              </p:cNvPr>
              <p:cNvPicPr/>
              <p:nvPr/>
            </p:nvPicPr>
            <p:blipFill>
              <a:blip r:embed="rId174"/>
              <a:stretch>
                <a:fillRect/>
              </a:stretch>
            </p:blipFill>
            <p:spPr>
              <a:xfrm>
                <a:off x="7210955" y="1531873"/>
                <a:ext cx="23256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8" name="Ink 137">
                <a:extLst>
                  <a:ext uri="{FF2B5EF4-FFF2-40B4-BE49-F238E27FC236}">
                    <a16:creationId xmlns:a16="http://schemas.microsoft.com/office/drawing/2014/main" id="{98A4BB14-EACA-1B9C-E28C-7452994B0B28}"/>
                  </a:ext>
                </a:extLst>
              </p14:cNvPr>
              <p14:cNvContentPartPr/>
              <p14:nvPr/>
            </p14:nvContentPartPr>
            <p14:xfrm>
              <a:off x="7286915" y="1695313"/>
              <a:ext cx="360" cy="360"/>
            </p14:xfrm>
          </p:contentPart>
        </mc:Choice>
        <mc:Fallback xmlns="">
          <p:pic>
            <p:nvPicPr>
              <p:cNvPr id="138" name="Ink 137">
                <a:extLst>
                  <a:ext uri="{FF2B5EF4-FFF2-40B4-BE49-F238E27FC236}">
                    <a16:creationId xmlns:a16="http://schemas.microsoft.com/office/drawing/2014/main" id="{98A4BB14-EACA-1B9C-E28C-7452994B0B28}"/>
                  </a:ext>
                </a:extLst>
              </p:cNvPr>
              <p:cNvPicPr/>
              <p:nvPr/>
            </p:nvPicPr>
            <p:blipFill>
              <a:blip r:embed="rId6"/>
              <a:stretch>
                <a:fillRect/>
              </a:stretch>
            </p:blipFill>
            <p:spPr>
              <a:xfrm>
                <a:off x="7197275" y="151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9" name="Ink 138">
                <a:extLst>
                  <a:ext uri="{FF2B5EF4-FFF2-40B4-BE49-F238E27FC236}">
                    <a16:creationId xmlns:a16="http://schemas.microsoft.com/office/drawing/2014/main" id="{4F885490-D3B2-7C4A-3590-9F688F9C85A8}"/>
                  </a:ext>
                </a:extLst>
              </p14:cNvPr>
              <p14:cNvContentPartPr/>
              <p14:nvPr/>
            </p14:nvContentPartPr>
            <p14:xfrm>
              <a:off x="7259555" y="1692793"/>
              <a:ext cx="360" cy="360"/>
            </p14:xfrm>
          </p:contentPart>
        </mc:Choice>
        <mc:Fallback xmlns="">
          <p:pic>
            <p:nvPicPr>
              <p:cNvPr id="139" name="Ink 138">
                <a:extLst>
                  <a:ext uri="{FF2B5EF4-FFF2-40B4-BE49-F238E27FC236}">
                    <a16:creationId xmlns:a16="http://schemas.microsoft.com/office/drawing/2014/main" id="{4F885490-D3B2-7C4A-3590-9F688F9C85A8}"/>
                  </a:ext>
                </a:extLst>
              </p:cNvPr>
              <p:cNvPicPr/>
              <p:nvPr/>
            </p:nvPicPr>
            <p:blipFill>
              <a:blip r:embed="rId6"/>
              <a:stretch>
                <a:fillRect/>
              </a:stretch>
            </p:blipFill>
            <p:spPr>
              <a:xfrm>
                <a:off x="7169555" y="1513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0" name="Ink 139">
                <a:extLst>
                  <a:ext uri="{FF2B5EF4-FFF2-40B4-BE49-F238E27FC236}">
                    <a16:creationId xmlns:a16="http://schemas.microsoft.com/office/drawing/2014/main" id="{52A87EDF-73AC-F315-64B1-D050858695FC}"/>
                  </a:ext>
                </a:extLst>
              </p14:cNvPr>
              <p14:cNvContentPartPr/>
              <p14:nvPr/>
            </p14:nvContentPartPr>
            <p14:xfrm>
              <a:off x="7236875" y="1689553"/>
              <a:ext cx="360" cy="360"/>
            </p14:xfrm>
          </p:contentPart>
        </mc:Choice>
        <mc:Fallback xmlns="">
          <p:pic>
            <p:nvPicPr>
              <p:cNvPr id="140" name="Ink 139">
                <a:extLst>
                  <a:ext uri="{FF2B5EF4-FFF2-40B4-BE49-F238E27FC236}">
                    <a16:creationId xmlns:a16="http://schemas.microsoft.com/office/drawing/2014/main" id="{52A87EDF-73AC-F315-64B1-D050858695FC}"/>
                  </a:ext>
                </a:extLst>
              </p:cNvPr>
              <p:cNvPicPr/>
              <p:nvPr/>
            </p:nvPicPr>
            <p:blipFill>
              <a:blip r:embed="rId6"/>
              <a:stretch>
                <a:fillRect/>
              </a:stretch>
            </p:blipFill>
            <p:spPr>
              <a:xfrm>
                <a:off x="7146875" y="1509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1" name="Ink 140">
                <a:extLst>
                  <a:ext uri="{FF2B5EF4-FFF2-40B4-BE49-F238E27FC236}">
                    <a16:creationId xmlns:a16="http://schemas.microsoft.com/office/drawing/2014/main" id="{D0BE7A87-9D0C-3E66-C9FB-206F313AB724}"/>
                  </a:ext>
                </a:extLst>
              </p14:cNvPr>
              <p14:cNvContentPartPr/>
              <p14:nvPr/>
            </p14:nvContentPartPr>
            <p14:xfrm>
              <a:off x="7211675" y="1686313"/>
              <a:ext cx="360" cy="360"/>
            </p14:xfrm>
          </p:contentPart>
        </mc:Choice>
        <mc:Fallback xmlns="">
          <p:pic>
            <p:nvPicPr>
              <p:cNvPr id="141" name="Ink 140">
                <a:extLst>
                  <a:ext uri="{FF2B5EF4-FFF2-40B4-BE49-F238E27FC236}">
                    <a16:creationId xmlns:a16="http://schemas.microsoft.com/office/drawing/2014/main" id="{D0BE7A87-9D0C-3E66-C9FB-206F313AB724}"/>
                  </a:ext>
                </a:extLst>
              </p:cNvPr>
              <p:cNvPicPr/>
              <p:nvPr/>
            </p:nvPicPr>
            <p:blipFill>
              <a:blip r:embed="rId6"/>
              <a:stretch>
                <a:fillRect/>
              </a:stretch>
            </p:blipFill>
            <p:spPr>
              <a:xfrm>
                <a:off x="7121675" y="150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2" name="Ink 141">
                <a:extLst>
                  <a:ext uri="{FF2B5EF4-FFF2-40B4-BE49-F238E27FC236}">
                    <a16:creationId xmlns:a16="http://schemas.microsoft.com/office/drawing/2014/main" id="{24C68628-C6D7-7B4F-D1B5-85C533FCE25B}"/>
                  </a:ext>
                </a:extLst>
              </p14:cNvPr>
              <p14:cNvContentPartPr/>
              <p14:nvPr/>
            </p14:nvContentPartPr>
            <p14:xfrm>
              <a:off x="7163795" y="1683793"/>
              <a:ext cx="360" cy="360"/>
            </p14:xfrm>
          </p:contentPart>
        </mc:Choice>
        <mc:Fallback xmlns="">
          <p:pic>
            <p:nvPicPr>
              <p:cNvPr id="142" name="Ink 141">
                <a:extLst>
                  <a:ext uri="{FF2B5EF4-FFF2-40B4-BE49-F238E27FC236}">
                    <a16:creationId xmlns:a16="http://schemas.microsoft.com/office/drawing/2014/main" id="{24C68628-C6D7-7B4F-D1B5-85C533FCE25B}"/>
                  </a:ext>
                </a:extLst>
              </p:cNvPr>
              <p:cNvPicPr/>
              <p:nvPr/>
            </p:nvPicPr>
            <p:blipFill>
              <a:blip r:embed="rId6"/>
              <a:stretch>
                <a:fillRect/>
              </a:stretch>
            </p:blipFill>
            <p:spPr>
              <a:xfrm>
                <a:off x="707415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3" name="Ink 142">
                <a:extLst>
                  <a:ext uri="{FF2B5EF4-FFF2-40B4-BE49-F238E27FC236}">
                    <a16:creationId xmlns:a16="http://schemas.microsoft.com/office/drawing/2014/main" id="{6FBF0C73-0E21-73B7-49D5-D8478009B4BA}"/>
                  </a:ext>
                </a:extLst>
              </p14:cNvPr>
              <p14:cNvContentPartPr/>
              <p14:nvPr/>
            </p14:nvContentPartPr>
            <p14:xfrm>
              <a:off x="7133195" y="1682713"/>
              <a:ext cx="360" cy="360"/>
            </p14:xfrm>
          </p:contentPart>
        </mc:Choice>
        <mc:Fallback xmlns="">
          <p:pic>
            <p:nvPicPr>
              <p:cNvPr id="143" name="Ink 142">
                <a:extLst>
                  <a:ext uri="{FF2B5EF4-FFF2-40B4-BE49-F238E27FC236}">
                    <a16:creationId xmlns:a16="http://schemas.microsoft.com/office/drawing/2014/main" id="{6FBF0C73-0E21-73B7-49D5-D8478009B4BA}"/>
                  </a:ext>
                </a:extLst>
              </p:cNvPr>
              <p:cNvPicPr/>
              <p:nvPr/>
            </p:nvPicPr>
            <p:blipFill>
              <a:blip r:embed="rId6"/>
              <a:stretch>
                <a:fillRect/>
              </a:stretch>
            </p:blipFill>
            <p:spPr>
              <a:xfrm>
                <a:off x="7043555" y="1503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4" name="Ink 143">
                <a:extLst>
                  <a:ext uri="{FF2B5EF4-FFF2-40B4-BE49-F238E27FC236}">
                    <a16:creationId xmlns:a16="http://schemas.microsoft.com/office/drawing/2014/main" id="{D3672978-67BB-E927-6F11-D3BD325ACB0C}"/>
                  </a:ext>
                </a:extLst>
              </p14:cNvPr>
              <p14:cNvContentPartPr/>
              <p14:nvPr/>
            </p14:nvContentPartPr>
            <p14:xfrm>
              <a:off x="7120955" y="1683793"/>
              <a:ext cx="360" cy="360"/>
            </p14:xfrm>
          </p:contentPart>
        </mc:Choice>
        <mc:Fallback xmlns="">
          <p:pic>
            <p:nvPicPr>
              <p:cNvPr id="144" name="Ink 143">
                <a:extLst>
                  <a:ext uri="{FF2B5EF4-FFF2-40B4-BE49-F238E27FC236}">
                    <a16:creationId xmlns:a16="http://schemas.microsoft.com/office/drawing/2014/main" id="{D3672978-67BB-E927-6F11-D3BD325ACB0C}"/>
                  </a:ext>
                </a:extLst>
              </p:cNvPr>
              <p:cNvPicPr/>
              <p:nvPr/>
            </p:nvPicPr>
            <p:blipFill>
              <a:blip r:embed="rId6"/>
              <a:stretch>
                <a:fillRect/>
              </a:stretch>
            </p:blipFill>
            <p:spPr>
              <a:xfrm>
                <a:off x="703095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5" name="Ink 144">
                <a:extLst>
                  <a:ext uri="{FF2B5EF4-FFF2-40B4-BE49-F238E27FC236}">
                    <a16:creationId xmlns:a16="http://schemas.microsoft.com/office/drawing/2014/main" id="{10661D6E-B616-29A3-8F99-3F9D7171D1BF}"/>
                  </a:ext>
                </a:extLst>
              </p14:cNvPr>
              <p14:cNvContentPartPr/>
              <p14:nvPr/>
            </p14:nvContentPartPr>
            <p14:xfrm>
              <a:off x="7055795" y="1684873"/>
              <a:ext cx="360" cy="360"/>
            </p14:xfrm>
          </p:contentPart>
        </mc:Choice>
        <mc:Fallback xmlns="">
          <p:pic>
            <p:nvPicPr>
              <p:cNvPr id="145" name="Ink 144">
                <a:extLst>
                  <a:ext uri="{FF2B5EF4-FFF2-40B4-BE49-F238E27FC236}">
                    <a16:creationId xmlns:a16="http://schemas.microsoft.com/office/drawing/2014/main" id="{10661D6E-B616-29A3-8F99-3F9D7171D1BF}"/>
                  </a:ext>
                </a:extLst>
              </p:cNvPr>
              <p:cNvPicPr/>
              <p:nvPr/>
            </p:nvPicPr>
            <p:blipFill>
              <a:blip r:embed="rId6"/>
              <a:stretch>
                <a:fillRect/>
              </a:stretch>
            </p:blipFill>
            <p:spPr>
              <a:xfrm>
                <a:off x="6966155" y="150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6" name="Ink 145">
                <a:extLst>
                  <a:ext uri="{FF2B5EF4-FFF2-40B4-BE49-F238E27FC236}">
                    <a16:creationId xmlns:a16="http://schemas.microsoft.com/office/drawing/2014/main" id="{C6897F77-C174-6CB2-0CBF-FC067D76ECC6}"/>
                  </a:ext>
                </a:extLst>
              </p14:cNvPr>
              <p14:cNvContentPartPr/>
              <p14:nvPr/>
            </p14:nvContentPartPr>
            <p14:xfrm>
              <a:off x="7020515" y="1683793"/>
              <a:ext cx="360" cy="360"/>
            </p14:xfrm>
          </p:contentPart>
        </mc:Choice>
        <mc:Fallback xmlns="">
          <p:pic>
            <p:nvPicPr>
              <p:cNvPr id="146" name="Ink 145">
                <a:extLst>
                  <a:ext uri="{FF2B5EF4-FFF2-40B4-BE49-F238E27FC236}">
                    <a16:creationId xmlns:a16="http://schemas.microsoft.com/office/drawing/2014/main" id="{C6897F77-C174-6CB2-0CBF-FC067D76ECC6}"/>
                  </a:ext>
                </a:extLst>
              </p:cNvPr>
              <p:cNvPicPr/>
              <p:nvPr/>
            </p:nvPicPr>
            <p:blipFill>
              <a:blip r:embed="rId6"/>
              <a:stretch>
                <a:fillRect/>
              </a:stretch>
            </p:blipFill>
            <p:spPr>
              <a:xfrm>
                <a:off x="693051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7" name="Ink 146">
                <a:extLst>
                  <a:ext uri="{FF2B5EF4-FFF2-40B4-BE49-F238E27FC236}">
                    <a16:creationId xmlns:a16="http://schemas.microsoft.com/office/drawing/2014/main" id="{6D2CF1CF-8472-A067-C2A4-2C15B9ADAFD4}"/>
                  </a:ext>
                </a:extLst>
              </p14:cNvPr>
              <p14:cNvContentPartPr/>
              <p14:nvPr/>
            </p14:nvContentPartPr>
            <p14:xfrm>
              <a:off x="7013675" y="1640593"/>
              <a:ext cx="360" cy="360"/>
            </p14:xfrm>
          </p:contentPart>
        </mc:Choice>
        <mc:Fallback xmlns="">
          <p:pic>
            <p:nvPicPr>
              <p:cNvPr id="147" name="Ink 146">
                <a:extLst>
                  <a:ext uri="{FF2B5EF4-FFF2-40B4-BE49-F238E27FC236}">
                    <a16:creationId xmlns:a16="http://schemas.microsoft.com/office/drawing/2014/main" id="{6D2CF1CF-8472-A067-C2A4-2C15B9ADAFD4}"/>
                  </a:ext>
                </a:extLst>
              </p:cNvPr>
              <p:cNvPicPr/>
              <p:nvPr/>
            </p:nvPicPr>
            <p:blipFill>
              <a:blip r:embed="rId6"/>
              <a:stretch>
                <a:fillRect/>
              </a:stretch>
            </p:blipFill>
            <p:spPr>
              <a:xfrm>
                <a:off x="6923675" y="1460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8" name="Ink 147">
                <a:extLst>
                  <a:ext uri="{FF2B5EF4-FFF2-40B4-BE49-F238E27FC236}">
                    <a16:creationId xmlns:a16="http://schemas.microsoft.com/office/drawing/2014/main" id="{FF75C1B4-46A1-27D3-4BE4-9562999D7216}"/>
                  </a:ext>
                </a:extLst>
              </p14:cNvPr>
              <p14:cNvContentPartPr/>
              <p14:nvPr/>
            </p14:nvContentPartPr>
            <p14:xfrm>
              <a:off x="6976595" y="1643833"/>
              <a:ext cx="360" cy="360"/>
            </p14:xfrm>
          </p:contentPart>
        </mc:Choice>
        <mc:Fallback xmlns="">
          <p:pic>
            <p:nvPicPr>
              <p:cNvPr id="148" name="Ink 147">
                <a:extLst>
                  <a:ext uri="{FF2B5EF4-FFF2-40B4-BE49-F238E27FC236}">
                    <a16:creationId xmlns:a16="http://schemas.microsoft.com/office/drawing/2014/main" id="{FF75C1B4-46A1-27D3-4BE4-9562999D7216}"/>
                  </a:ext>
                </a:extLst>
              </p:cNvPr>
              <p:cNvPicPr/>
              <p:nvPr/>
            </p:nvPicPr>
            <p:blipFill>
              <a:blip r:embed="rId6"/>
              <a:stretch>
                <a:fillRect/>
              </a:stretch>
            </p:blipFill>
            <p:spPr>
              <a:xfrm>
                <a:off x="6886955" y="146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9" name="Ink 148">
                <a:extLst>
                  <a:ext uri="{FF2B5EF4-FFF2-40B4-BE49-F238E27FC236}">
                    <a16:creationId xmlns:a16="http://schemas.microsoft.com/office/drawing/2014/main" id="{8D0BB724-51AB-9F29-8EA3-547A0258420D}"/>
                  </a:ext>
                </a:extLst>
              </p14:cNvPr>
              <p14:cNvContentPartPr/>
              <p14:nvPr/>
            </p14:nvContentPartPr>
            <p14:xfrm>
              <a:off x="6953915" y="1648513"/>
              <a:ext cx="360" cy="360"/>
            </p14:xfrm>
          </p:contentPart>
        </mc:Choice>
        <mc:Fallback xmlns="">
          <p:pic>
            <p:nvPicPr>
              <p:cNvPr id="149" name="Ink 148">
                <a:extLst>
                  <a:ext uri="{FF2B5EF4-FFF2-40B4-BE49-F238E27FC236}">
                    <a16:creationId xmlns:a16="http://schemas.microsoft.com/office/drawing/2014/main" id="{8D0BB724-51AB-9F29-8EA3-547A0258420D}"/>
                  </a:ext>
                </a:extLst>
              </p:cNvPr>
              <p:cNvPicPr/>
              <p:nvPr/>
            </p:nvPicPr>
            <p:blipFill>
              <a:blip r:embed="rId6"/>
              <a:stretch>
                <a:fillRect/>
              </a:stretch>
            </p:blipFill>
            <p:spPr>
              <a:xfrm>
                <a:off x="6864275" y="14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50" name="Ink 149">
                <a:extLst>
                  <a:ext uri="{FF2B5EF4-FFF2-40B4-BE49-F238E27FC236}">
                    <a16:creationId xmlns:a16="http://schemas.microsoft.com/office/drawing/2014/main" id="{3BC50D10-E04C-CEBB-55A6-5A5038FB24CC}"/>
                  </a:ext>
                </a:extLst>
              </p14:cNvPr>
              <p14:cNvContentPartPr/>
              <p14:nvPr/>
            </p14:nvContentPartPr>
            <p14:xfrm>
              <a:off x="7242995" y="1679833"/>
              <a:ext cx="103680" cy="3960"/>
            </p14:xfrm>
          </p:contentPart>
        </mc:Choice>
        <mc:Fallback xmlns="">
          <p:pic>
            <p:nvPicPr>
              <p:cNvPr id="150" name="Ink 149">
                <a:extLst>
                  <a:ext uri="{FF2B5EF4-FFF2-40B4-BE49-F238E27FC236}">
                    <a16:creationId xmlns:a16="http://schemas.microsoft.com/office/drawing/2014/main" id="{3BC50D10-E04C-CEBB-55A6-5A5038FB24CC}"/>
                  </a:ext>
                </a:extLst>
              </p:cNvPr>
              <p:cNvPicPr/>
              <p:nvPr/>
            </p:nvPicPr>
            <p:blipFill>
              <a:blip r:embed="rId188"/>
              <a:stretch>
                <a:fillRect/>
              </a:stretch>
            </p:blipFill>
            <p:spPr>
              <a:xfrm>
                <a:off x="7152995" y="1500193"/>
                <a:ext cx="28332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51" name="Ink 150">
                <a:extLst>
                  <a:ext uri="{FF2B5EF4-FFF2-40B4-BE49-F238E27FC236}">
                    <a16:creationId xmlns:a16="http://schemas.microsoft.com/office/drawing/2014/main" id="{B5BB5D41-3D05-4376-BED7-71C529F90009}"/>
                  </a:ext>
                </a:extLst>
              </p14:cNvPr>
              <p14:cNvContentPartPr/>
              <p14:nvPr/>
            </p14:nvContentPartPr>
            <p14:xfrm>
              <a:off x="7473395" y="1680913"/>
              <a:ext cx="41760" cy="3600"/>
            </p14:xfrm>
          </p:contentPart>
        </mc:Choice>
        <mc:Fallback xmlns="">
          <p:pic>
            <p:nvPicPr>
              <p:cNvPr id="151" name="Ink 150">
                <a:extLst>
                  <a:ext uri="{FF2B5EF4-FFF2-40B4-BE49-F238E27FC236}">
                    <a16:creationId xmlns:a16="http://schemas.microsoft.com/office/drawing/2014/main" id="{B5BB5D41-3D05-4376-BED7-71C529F90009}"/>
                  </a:ext>
                </a:extLst>
              </p:cNvPr>
              <p:cNvPicPr/>
              <p:nvPr/>
            </p:nvPicPr>
            <p:blipFill>
              <a:blip r:embed="rId190"/>
              <a:stretch>
                <a:fillRect/>
              </a:stretch>
            </p:blipFill>
            <p:spPr>
              <a:xfrm>
                <a:off x="7383395" y="1500913"/>
                <a:ext cx="2214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52" name="Ink 151">
                <a:extLst>
                  <a:ext uri="{FF2B5EF4-FFF2-40B4-BE49-F238E27FC236}">
                    <a16:creationId xmlns:a16="http://schemas.microsoft.com/office/drawing/2014/main" id="{92BC13B7-5447-548C-B637-CBB627D13150}"/>
                  </a:ext>
                </a:extLst>
              </p14:cNvPr>
              <p14:cNvContentPartPr/>
              <p14:nvPr/>
            </p14:nvContentPartPr>
            <p14:xfrm>
              <a:off x="7596515" y="1686673"/>
              <a:ext cx="68400" cy="1440"/>
            </p14:xfrm>
          </p:contentPart>
        </mc:Choice>
        <mc:Fallback xmlns="">
          <p:pic>
            <p:nvPicPr>
              <p:cNvPr id="152" name="Ink 151">
                <a:extLst>
                  <a:ext uri="{FF2B5EF4-FFF2-40B4-BE49-F238E27FC236}">
                    <a16:creationId xmlns:a16="http://schemas.microsoft.com/office/drawing/2014/main" id="{92BC13B7-5447-548C-B637-CBB627D13150}"/>
                  </a:ext>
                </a:extLst>
              </p:cNvPr>
              <p:cNvPicPr/>
              <p:nvPr/>
            </p:nvPicPr>
            <p:blipFill>
              <a:blip r:embed="rId192"/>
              <a:stretch>
                <a:fillRect/>
              </a:stretch>
            </p:blipFill>
            <p:spPr>
              <a:xfrm>
                <a:off x="7506515" y="1507033"/>
                <a:ext cx="2480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53" name="Ink 152">
                <a:extLst>
                  <a:ext uri="{FF2B5EF4-FFF2-40B4-BE49-F238E27FC236}">
                    <a16:creationId xmlns:a16="http://schemas.microsoft.com/office/drawing/2014/main" id="{4827AEFA-9B22-88A0-AEDC-27B99494C08F}"/>
                  </a:ext>
                </a:extLst>
              </p14:cNvPr>
              <p14:cNvContentPartPr/>
              <p14:nvPr/>
            </p14:nvContentPartPr>
            <p14:xfrm>
              <a:off x="7701995" y="1688473"/>
              <a:ext cx="80280" cy="5400"/>
            </p14:xfrm>
          </p:contentPart>
        </mc:Choice>
        <mc:Fallback xmlns="">
          <p:pic>
            <p:nvPicPr>
              <p:cNvPr id="153" name="Ink 152">
                <a:extLst>
                  <a:ext uri="{FF2B5EF4-FFF2-40B4-BE49-F238E27FC236}">
                    <a16:creationId xmlns:a16="http://schemas.microsoft.com/office/drawing/2014/main" id="{4827AEFA-9B22-88A0-AEDC-27B99494C08F}"/>
                  </a:ext>
                </a:extLst>
              </p:cNvPr>
              <p:cNvPicPr/>
              <p:nvPr/>
            </p:nvPicPr>
            <p:blipFill>
              <a:blip r:embed="rId194"/>
              <a:stretch>
                <a:fillRect/>
              </a:stretch>
            </p:blipFill>
            <p:spPr>
              <a:xfrm>
                <a:off x="7611995" y="1508473"/>
                <a:ext cx="2599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4" name="Ink 153">
                <a:extLst>
                  <a:ext uri="{FF2B5EF4-FFF2-40B4-BE49-F238E27FC236}">
                    <a16:creationId xmlns:a16="http://schemas.microsoft.com/office/drawing/2014/main" id="{A1422E9E-5077-BD60-6605-1230CB849EE4}"/>
                  </a:ext>
                </a:extLst>
              </p14:cNvPr>
              <p14:cNvContentPartPr/>
              <p14:nvPr/>
            </p14:nvContentPartPr>
            <p14:xfrm>
              <a:off x="7834115" y="1687393"/>
              <a:ext cx="153000" cy="1440"/>
            </p14:xfrm>
          </p:contentPart>
        </mc:Choice>
        <mc:Fallback xmlns="">
          <p:pic>
            <p:nvPicPr>
              <p:cNvPr id="154" name="Ink 153">
                <a:extLst>
                  <a:ext uri="{FF2B5EF4-FFF2-40B4-BE49-F238E27FC236}">
                    <a16:creationId xmlns:a16="http://schemas.microsoft.com/office/drawing/2014/main" id="{A1422E9E-5077-BD60-6605-1230CB849EE4}"/>
                  </a:ext>
                </a:extLst>
              </p:cNvPr>
              <p:cNvPicPr/>
              <p:nvPr/>
            </p:nvPicPr>
            <p:blipFill>
              <a:blip r:embed="rId196"/>
              <a:stretch>
                <a:fillRect/>
              </a:stretch>
            </p:blipFill>
            <p:spPr>
              <a:xfrm>
                <a:off x="7744115" y="1507393"/>
                <a:ext cx="3326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55" name="Ink 154">
                <a:extLst>
                  <a:ext uri="{FF2B5EF4-FFF2-40B4-BE49-F238E27FC236}">
                    <a16:creationId xmlns:a16="http://schemas.microsoft.com/office/drawing/2014/main" id="{6CB6CA9F-217E-391C-48A4-F14947C23188}"/>
                  </a:ext>
                </a:extLst>
              </p14:cNvPr>
              <p14:cNvContentPartPr/>
              <p14:nvPr/>
            </p14:nvContentPartPr>
            <p14:xfrm>
              <a:off x="7998995" y="1689553"/>
              <a:ext cx="360" cy="360"/>
            </p14:xfrm>
          </p:contentPart>
        </mc:Choice>
        <mc:Fallback xmlns="">
          <p:pic>
            <p:nvPicPr>
              <p:cNvPr id="155" name="Ink 154">
                <a:extLst>
                  <a:ext uri="{FF2B5EF4-FFF2-40B4-BE49-F238E27FC236}">
                    <a16:creationId xmlns:a16="http://schemas.microsoft.com/office/drawing/2014/main" id="{6CB6CA9F-217E-391C-48A4-F14947C23188}"/>
                  </a:ext>
                </a:extLst>
              </p:cNvPr>
              <p:cNvPicPr/>
              <p:nvPr/>
            </p:nvPicPr>
            <p:blipFill>
              <a:blip r:embed="rId6"/>
              <a:stretch>
                <a:fillRect/>
              </a:stretch>
            </p:blipFill>
            <p:spPr>
              <a:xfrm>
                <a:off x="7909355" y="1509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6" name="Ink 155">
                <a:extLst>
                  <a:ext uri="{FF2B5EF4-FFF2-40B4-BE49-F238E27FC236}">
                    <a16:creationId xmlns:a16="http://schemas.microsoft.com/office/drawing/2014/main" id="{51FF4E4B-5907-B0EC-F8DC-AAEFC6964496}"/>
                  </a:ext>
                </a:extLst>
              </p14:cNvPr>
              <p14:cNvContentPartPr/>
              <p14:nvPr/>
            </p14:nvContentPartPr>
            <p14:xfrm>
              <a:off x="8060195" y="1685593"/>
              <a:ext cx="360" cy="360"/>
            </p14:xfrm>
          </p:contentPart>
        </mc:Choice>
        <mc:Fallback xmlns="">
          <p:pic>
            <p:nvPicPr>
              <p:cNvPr id="156" name="Ink 155">
                <a:extLst>
                  <a:ext uri="{FF2B5EF4-FFF2-40B4-BE49-F238E27FC236}">
                    <a16:creationId xmlns:a16="http://schemas.microsoft.com/office/drawing/2014/main" id="{51FF4E4B-5907-B0EC-F8DC-AAEFC6964496}"/>
                  </a:ext>
                </a:extLst>
              </p:cNvPr>
              <p:cNvPicPr/>
              <p:nvPr/>
            </p:nvPicPr>
            <p:blipFill>
              <a:blip r:embed="rId6"/>
              <a:stretch>
                <a:fillRect/>
              </a:stretch>
            </p:blipFill>
            <p:spPr>
              <a:xfrm>
                <a:off x="797055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57" name="Ink 156">
                <a:extLst>
                  <a:ext uri="{FF2B5EF4-FFF2-40B4-BE49-F238E27FC236}">
                    <a16:creationId xmlns:a16="http://schemas.microsoft.com/office/drawing/2014/main" id="{99FE3119-DC25-7E9E-36B6-E4E2F0CEBC5D}"/>
                  </a:ext>
                </a:extLst>
              </p14:cNvPr>
              <p14:cNvContentPartPr/>
              <p14:nvPr/>
            </p14:nvContentPartPr>
            <p14:xfrm>
              <a:off x="8093315" y="1681633"/>
              <a:ext cx="360" cy="360"/>
            </p14:xfrm>
          </p:contentPart>
        </mc:Choice>
        <mc:Fallback xmlns="">
          <p:pic>
            <p:nvPicPr>
              <p:cNvPr id="157" name="Ink 156">
                <a:extLst>
                  <a:ext uri="{FF2B5EF4-FFF2-40B4-BE49-F238E27FC236}">
                    <a16:creationId xmlns:a16="http://schemas.microsoft.com/office/drawing/2014/main" id="{99FE3119-DC25-7E9E-36B6-E4E2F0CEBC5D}"/>
                  </a:ext>
                </a:extLst>
              </p:cNvPr>
              <p:cNvPicPr/>
              <p:nvPr/>
            </p:nvPicPr>
            <p:blipFill>
              <a:blip r:embed="rId6"/>
              <a:stretch>
                <a:fillRect/>
              </a:stretch>
            </p:blipFill>
            <p:spPr>
              <a:xfrm>
                <a:off x="800367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8" name="Ink 157">
                <a:extLst>
                  <a:ext uri="{FF2B5EF4-FFF2-40B4-BE49-F238E27FC236}">
                    <a16:creationId xmlns:a16="http://schemas.microsoft.com/office/drawing/2014/main" id="{E1D868A5-73E5-7A9C-2AFF-DF1301B2EA82}"/>
                  </a:ext>
                </a:extLst>
              </p14:cNvPr>
              <p14:cNvContentPartPr/>
              <p14:nvPr/>
            </p14:nvContentPartPr>
            <p14:xfrm>
              <a:off x="7380875" y="1718353"/>
              <a:ext cx="594000" cy="15480"/>
            </p14:xfrm>
          </p:contentPart>
        </mc:Choice>
        <mc:Fallback xmlns="">
          <p:pic>
            <p:nvPicPr>
              <p:cNvPr id="158" name="Ink 157">
                <a:extLst>
                  <a:ext uri="{FF2B5EF4-FFF2-40B4-BE49-F238E27FC236}">
                    <a16:creationId xmlns:a16="http://schemas.microsoft.com/office/drawing/2014/main" id="{E1D868A5-73E5-7A9C-2AFF-DF1301B2EA82}"/>
                  </a:ext>
                </a:extLst>
              </p:cNvPr>
              <p:cNvPicPr/>
              <p:nvPr/>
            </p:nvPicPr>
            <p:blipFill>
              <a:blip r:embed="rId201"/>
              <a:stretch>
                <a:fillRect/>
              </a:stretch>
            </p:blipFill>
            <p:spPr>
              <a:xfrm>
                <a:off x="7291235" y="1538353"/>
                <a:ext cx="7736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9" name="Ink 158">
                <a:extLst>
                  <a:ext uri="{FF2B5EF4-FFF2-40B4-BE49-F238E27FC236}">
                    <a16:creationId xmlns:a16="http://schemas.microsoft.com/office/drawing/2014/main" id="{D0F2A273-2138-533C-3122-3EDDD4E4245D}"/>
                  </a:ext>
                </a:extLst>
              </p14:cNvPr>
              <p14:cNvContentPartPr/>
              <p14:nvPr/>
            </p14:nvContentPartPr>
            <p14:xfrm>
              <a:off x="7161635" y="1696753"/>
              <a:ext cx="360" cy="360"/>
            </p14:xfrm>
          </p:contentPart>
        </mc:Choice>
        <mc:Fallback xmlns="">
          <p:pic>
            <p:nvPicPr>
              <p:cNvPr id="159" name="Ink 158">
                <a:extLst>
                  <a:ext uri="{FF2B5EF4-FFF2-40B4-BE49-F238E27FC236}">
                    <a16:creationId xmlns:a16="http://schemas.microsoft.com/office/drawing/2014/main" id="{D0F2A273-2138-533C-3122-3EDDD4E4245D}"/>
                  </a:ext>
                </a:extLst>
              </p:cNvPr>
              <p:cNvPicPr/>
              <p:nvPr/>
            </p:nvPicPr>
            <p:blipFill>
              <a:blip r:embed="rId6"/>
              <a:stretch>
                <a:fillRect/>
              </a:stretch>
            </p:blipFill>
            <p:spPr>
              <a:xfrm>
                <a:off x="707163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60" name="Ink 159">
                <a:extLst>
                  <a:ext uri="{FF2B5EF4-FFF2-40B4-BE49-F238E27FC236}">
                    <a16:creationId xmlns:a16="http://schemas.microsoft.com/office/drawing/2014/main" id="{669748B6-0210-2B51-C680-4E82ADBA504A}"/>
                  </a:ext>
                </a:extLst>
              </p14:cNvPr>
              <p14:cNvContentPartPr/>
              <p14:nvPr/>
            </p14:nvContentPartPr>
            <p14:xfrm>
              <a:off x="7116635" y="1696753"/>
              <a:ext cx="360" cy="360"/>
            </p14:xfrm>
          </p:contentPart>
        </mc:Choice>
        <mc:Fallback xmlns="">
          <p:pic>
            <p:nvPicPr>
              <p:cNvPr id="160" name="Ink 159">
                <a:extLst>
                  <a:ext uri="{FF2B5EF4-FFF2-40B4-BE49-F238E27FC236}">
                    <a16:creationId xmlns:a16="http://schemas.microsoft.com/office/drawing/2014/main" id="{669748B6-0210-2B51-C680-4E82ADBA504A}"/>
                  </a:ext>
                </a:extLst>
              </p:cNvPr>
              <p:cNvPicPr/>
              <p:nvPr/>
            </p:nvPicPr>
            <p:blipFill>
              <a:blip r:embed="rId6"/>
              <a:stretch>
                <a:fillRect/>
              </a:stretch>
            </p:blipFill>
            <p:spPr>
              <a:xfrm>
                <a:off x="702699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Ink 160">
                <a:extLst>
                  <a:ext uri="{FF2B5EF4-FFF2-40B4-BE49-F238E27FC236}">
                    <a16:creationId xmlns:a16="http://schemas.microsoft.com/office/drawing/2014/main" id="{FE5EC911-1C4F-D70C-CAB6-F0E382A87D18}"/>
                  </a:ext>
                </a:extLst>
              </p14:cNvPr>
              <p14:cNvContentPartPr/>
              <p14:nvPr/>
            </p14:nvContentPartPr>
            <p14:xfrm>
              <a:off x="7015115" y="1680913"/>
              <a:ext cx="360" cy="360"/>
            </p14:xfrm>
          </p:contentPart>
        </mc:Choice>
        <mc:Fallback xmlns="">
          <p:pic>
            <p:nvPicPr>
              <p:cNvPr id="161" name="Ink 160">
                <a:extLst>
                  <a:ext uri="{FF2B5EF4-FFF2-40B4-BE49-F238E27FC236}">
                    <a16:creationId xmlns:a16="http://schemas.microsoft.com/office/drawing/2014/main" id="{FE5EC911-1C4F-D70C-CAB6-F0E382A87D18}"/>
                  </a:ext>
                </a:extLst>
              </p:cNvPr>
              <p:cNvPicPr/>
              <p:nvPr/>
            </p:nvPicPr>
            <p:blipFill>
              <a:blip r:embed="rId6"/>
              <a:stretch>
                <a:fillRect/>
              </a:stretch>
            </p:blipFill>
            <p:spPr>
              <a:xfrm>
                <a:off x="6925115" y="150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62" name="Ink 161">
                <a:extLst>
                  <a:ext uri="{FF2B5EF4-FFF2-40B4-BE49-F238E27FC236}">
                    <a16:creationId xmlns:a16="http://schemas.microsoft.com/office/drawing/2014/main" id="{B1EA6BAC-E865-6EEC-D9EE-5365A74F009B}"/>
                  </a:ext>
                </a:extLst>
              </p14:cNvPr>
              <p14:cNvContentPartPr/>
              <p14:nvPr/>
            </p14:nvContentPartPr>
            <p14:xfrm>
              <a:off x="6969755" y="1675153"/>
              <a:ext cx="360" cy="360"/>
            </p14:xfrm>
          </p:contentPart>
        </mc:Choice>
        <mc:Fallback xmlns="">
          <p:pic>
            <p:nvPicPr>
              <p:cNvPr id="162" name="Ink 161">
                <a:extLst>
                  <a:ext uri="{FF2B5EF4-FFF2-40B4-BE49-F238E27FC236}">
                    <a16:creationId xmlns:a16="http://schemas.microsoft.com/office/drawing/2014/main" id="{B1EA6BAC-E865-6EEC-D9EE-5365A74F009B}"/>
                  </a:ext>
                </a:extLst>
              </p:cNvPr>
              <p:cNvPicPr/>
              <p:nvPr/>
            </p:nvPicPr>
            <p:blipFill>
              <a:blip r:embed="rId6"/>
              <a:stretch>
                <a:fillRect/>
              </a:stretch>
            </p:blipFill>
            <p:spPr>
              <a:xfrm>
                <a:off x="6880115" y="149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3" name="Ink 162">
                <a:extLst>
                  <a:ext uri="{FF2B5EF4-FFF2-40B4-BE49-F238E27FC236}">
                    <a16:creationId xmlns:a16="http://schemas.microsoft.com/office/drawing/2014/main" id="{00D6B4A9-8340-BB49-6D1D-9D72649DF2D8}"/>
                  </a:ext>
                </a:extLst>
              </p14:cNvPr>
              <p14:cNvContentPartPr/>
              <p14:nvPr/>
            </p14:nvContentPartPr>
            <p14:xfrm>
              <a:off x="6877955" y="1663633"/>
              <a:ext cx="360" cy="360"/>
            </p14:xfrm>
          </p:contentPart>
        </mc:Choice>
        <mc:Fallback xmlns="">
          <p:pic>
            <p:nvPicPr>
              <p:cNvPr id="163" name="Ink 162">
                <a:extLst>
                  <a:ext uri="{FF2B5EF4-FFF2-40B4-BE49-F238E27FC236}">
                    <a16:creationId xmlns:a16="http://schemas.microsoft.com/office/drawing/2014/main" id="{00D6B4A9-8340-BB49-6D1D-9D72649DF2D8}"/>
                  </a:ext>
                </a:extLst>
              </p:cNvPr>
              <p:cNvPicPr/>
              <p:nvPr/>
            </p:nvPicPr>
            <p:blipFill>
              <a:blip r:embed="rId6"/>
              <a:stretch>
                <a:fillRect/>
              </a:stretch>
            </p:blipFill>
            <p:spPr>
              <a:xfrm>
                <a:off x="6788315" y="1483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64" name="Ink 163">
                <a:extLst>
                  <a:ext uri="{FF2B5EF4-FFF2-40B4-BE49-F238E27FC236}">
                    <a16:creationId xmlns:a16="http://schemas.microsoft.com/office/drawing/2014/main" id="{AF01B23A-80D4-73EF-D1F8-9BF3D83F6669}"/>
                  </a:ext>
                </a:extLst>
              </p14:cNvPr>
              <p14:cNvContentPartPr/>
              <p14:nvPr/>
            </p14:nvContentPartPr>
            <p14:xfrm>
              <a:off x="6776795" y="1656793"/>
              <a:ext cx="360" cy="360"/>
            </p14:xfrm>
          </p:contentPart>
        </mc:Choice>
        <mc:Fallback xmlns="">
          <p:pic>
            <p:nvPicPr>
              <p:cNvPr id="164" name="Ink 163">
                <a:extLst>
                  <a:ext uri="{FF2B5EF4-FFF2-40B4-BE49-F238E27FC236}">
                    <a16:creationId xmlns:a16="http://schemas.microsoft.com/office/drawing/2014/main" id="{AF01B23A-80D4-73EF-D1F8-9BF3D83F6669}"/>
                  </a:ext>
                </a:extLst>
              </p:cNvPr>
              <p:cNvPicPr/>
              <p:nvPr/>
            </p:nvPicPr>
            <p:blipFill>
              <a:blip r:embed="rId6"/>
              <a:stretch>
                <a:fillRect/>
              </a:stretch>
            </p:blipFill>
            <p:spPr>
              <a:xfrm>
                <a:off x="6686795" y="1477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5" name="Ink 164">
                <a:extLst>
                  <a:ext uri="{FF2B5EF4-FFF2-40B4-BE49-F238E27FC236}">
                    <a16:creationId xmlns:a16="http://schemas.microsoft.com/office/drawing/2014/main" id="{EA6B80C1-1D67-8C57-4E7E-16D17BBFF7B6}"/>
                  </a:ext>
                </a:extLst>
              </p14:cNvPr>
              <p14:cNvContentPartPr/>
              <p14:nvPr/>
            </p14:nvContentPartPr>
            <p14:xfrm>
              <a:off x="6752675" y="1654633"/>
              <a:ext cx="360" cy="360"/>
            </p14:xfrm>
          </p:contentPart>
        </mc:Choice>
        <mc:Fallback xmlns="">
          <p:pic>
            <p:nvPicPr>
              <p:cNvPr id="165" name="Ink 164">
                <a:extLst>
                  <a:ext uri="{FF2B5EF4-FFF2-40B4-BE49-F238E27FC236}">
                    <a16:creationId xmlns:a16="http://schemas.microsoft.com/office/drawing/2014/main" id="{EA6B80C1-1D67-8C57-4E7E-16D17BBFF7B6}"/>
                  </a:ext>
                </a:extLst>
              </p:cNvPr>
              <p:cNvPicPr/>
              <p:nvPr/>
            </p:nvPicPr>
            <p:blipFill>
              <a:blip r:embed="rId6"/>
              <a:stretch>
                <a:fillRect/>
              </a:stretch>
            </p:blipFill>
            <p:spPr>
              <a:xfrm>
                <a:off x="6663035" y="147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66" name="Ink 165">
                <a:extLst>
                  <a:ext uri="{FF2B5EF4-FFF2-40B4-BE49-F238E27FC236}">
                    <a16:creationId xmlns:a16="http://schemas.microsoft.com/office/drawing/2014/main" id="{0F5C0E57-52C3-DF02-670C-7B15AE46D87A}"/>
                  </a:ext>
                </a:extLst>
              </p14:cNvPr>
              <p14:cNvContentPartPr/>
              <p14:nvPr/>
            </p14:nvContentPartPr>
            <p14:xfrm>
              <a:off x="6696875" y="1648513"/>
              <a:ext cx="360" cy="360"/>
            </p14:xfrm>
          </p:contentPart>
        </mc:Choice>
        <mc:Fallback xmlns="">
          <p:pic>
            <p:nvPicPr>
              <p:cNvPr id="166" name="Ink 165">
                <a:extLst>
                  <a:ext uri="{FF2B5EF4-FFF2-40B4-BE49-F238E27FC236}">
                    <a16:creationId xmlns:a16="http://schemas.microsoft.com/office/drawing/2014/main" id="{0F5C0E57-52C3-DF02-670C-7B15AE46D87A}"/>
                  </a:ext>
                </a:extLst>
              </p:cNvPr>
              <p:cNvPicPr/>
              <p:nvPr/>
            </p:nvPicPr>
            <p:blipFill>
              <a:blip r:embed="rId6"/>
              <a:stretch>
                <a:fillRect/>
              </a:stretch>
            </p:blipFill>
            <p:spPr>
              <a:xfrm>
                <a:off x="6607235" y="146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7" name="Ink 166">
                <a:extLst>
                  <a:ext uri="{FF2B5EF4-FFF2-40B4-BE49-F238E27FC236}">
                    <a16:creationId xmlns:a16="http://schemas.microsoft.com/office/drawing/2014/main" id="{7104B57E-8C90-F7B0-2693-D4341167750B}"/>
                  </a:ext>
                </a:extLst>
              </p14:cNvPr>
              <p14:cNvContentPartPr/>
              <p14:nvPr/>
            </p14:nvContentPartPr>
            <p14:xfrm>
              <a:off x="6595355" y="1645273"/>
              <a:ext cx="360" cy="360"/>
            </p14:xfrm>
          </p:contentPart>
        </mc:Choice>
        <mc:Fallback xmlns="">
          <p:pic>
            <p:nvPicPr>
              <p:cNvPr id="167" name="Ink 166">
                <a:extLst>
                  <a:ext uri="{FF2B5EF4-FFF2-40B4-BE49-F238E27FC236}">
                    <a16:creationId xmlns:a16="http://schemas.microsoft.com/office/drawing/2014/main" id="{7104B57E-8C90-F7B0-2693-D4341167750B}"/>
                  </a:ext>
                </a:extLst>
              </p:cNvPr>
              <p:cNvPicPr/>
              <p:nvPr/>
            </p:nvPicPr>
            <p:blipFill>
              <a:blip r:embed="rId6"/>
              <a:stretch>
                <a:fillRect/>
              </a:stretch>
            </p:blipFill>
            <p:spPr>
              <a:xfrm>
                <a:off x="6505715" y="1465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68" name="Ink 167">
                <a:extLst>
                  <a:ext uri="{FF2B5EF4-FFF2-40B4-BE49-F238E27FC236}">
                    <a16:creationId xmlns:a16="http://schemas.microsoft.com/office/drawing/2014/main" id="{16766293-8D9C-0F26-48D0-FBD652A660ED}"/>
                  </a:ext>
                </a:extLst>
              </p14:cNvPr>
              <p14:cNvContentPartPr/>
              <p14:nvPr/>
            </p14:nvContentPartPr>
            <p14:xfrm>
              <a:off x="6508235" y="1640953"/>
              <a:ext cx="360" cy="360"/>
            </p14:xfrm>
          </p:contentPart>
        </mc:Choice>
        <mc:Fallback xmlns="">
          <p:pic>
            <p:nvPicPr>
              <p:cNvPr id="168" name="Ink 167">
                <a:extLst>
                  <a:ext uri="{FF2B5EF4-FFF2-40B4-BE49-F238E27FC236}">
                    <a16:creationId xmlns:a16="http://schemas.microsoft.com/office/drawing/2014/main" id="{16766293-8D9C-0F26-48D0-FBD652A660ED}"/>
                  </a:ext>
                </a:extLst>
              </p:cNvPr>
              <p:cNvPicPr/>
              <p:nvPr/>
            </p:nvPicPr>
            <p:blipFill>
              <a:blip r:embed="rId6"/>
              <a:stretch>
                <a:fillRect/>
              </a:stretch>
            </p:blipFill>
            <p:spPr>
              <a:xfrm>
                <a:off x="6418595" y="146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9" name="Ink 168">
                <a:extLst>
                  <a:ext uri="{FF2B5EF4-FFF2-40B4-BE49-F238E27FC236}">
                    <a16:creationId xmlns:a16="http://schemas.microsoft.com/office/drawing/2014/main" id="{A29AF546-B364-D4A1-1298-1055387AA9A6}"/>
                  </a:ext>
                </a:extLst>
              </p14:cNvPr>
              <p14:cNvContentPartPr/>
              <p14:nvPr/>
            </p14:nvContentPartPr>
            <p14:xfrm>
              <a:off x="6474755" y="1649233"/>
              <a:ext cx="360" cy="360"/>
            </p14:xfrm>
          </p:contentPart>
        </mc:Choice>
        <mc:Fallback xmlns="">
          <p:pic>
            <p:nvPicPr>
              <p:cNvPr id="169" name="Ink 168">
                <a:extLst>
                  <a:ext uri="{FF2B5EF4-FFF2-40B4-BE49-F238E27FC236}">
                    <a16:creationId xmlns:a16="http://schemas.microsoft.com/office/drawing/2014/main" id="{A29AF546-B364-D4A1-1298-1055387AA9A6}"/>
                  </a:ext>
                </a:extLst>
              </p:cNvPr>
              <p:cNvPicPr/>
              <p:nvPr/>
            </p:nvPicPr>
            <p:blipFill>
              <a:blip r:embed="rId6"/>
              <a:stretch>
                <a:fillRect/>
              </a:stretch>
            </p:blipFill>
            <p:spPr>
              <a:xfrm>
                <a:off x="6384755" y="1469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0" name="Ink 169">
                <a:extLst>
                  <a:ext uri="{FF2B5EF4-FFF2-40B4-BE49-F238E27FC236}">
                    <a16:creationId xmlns:a16="http://schemas.microsoft.com/office/drawing/2014/main" id="{7758FDF2-EA92-CD2A-EE3F-AA7F5FD1E6C7}"/>
                  </a:ext>
                </a:extLst>
              </p14:cNvPr>
              <p14:cNvContentPartPr/>
              <p14:nvPr/>
            </p14:nvContentPartPr>
            <p14:xfrm>
              <a:off x="6446315" y="1646713"/>
              <a:ext cx="360" cy="360"/>
            </p14:xfrm>
          </p:contentPart>
        </mc:Choice>
        <mc:Fallback xmlns="">
          <p:pic>
            <p:nvPicPr>
              <p:cNvPr id="170" name="Ink 169">
                <a:extLst>
                  <a:ext uri="{FF2B5EF4-FFF2-40B4-BE49-F238E27FC236}">
                    <a16:creationId xmlns:a16="http://schemas.microsoft.com/office/drawing/2014/main" id="{7758FDF2-EA92-CD2A-EE3F-AA7F5FD1E6C7}"/>
                  </a:ext>
                </a:extLst>
              </p:cNvPr>
              <p:cNvPicPr/>
              <p:nvPr/>
            </p:nvPicPr>
            <p:blipFill>
              <a:blip r:embed="rId6"/>
              <a:stretch>
                <a:fillRect/>
              </a:stretch>
            </p:blipFill>
            <p:spPr>
              <a:xfrm>
                <a:off x="6356315" y="1467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1" name="Ink 170">
                <a:extLst>
                  <a:ext uri="{FF2B5EF4-FFF2-40B4-BE49-F238E27FC236}">
                    <a16:creationId xmlns:a16="http://schemas.microsoft.com/office/drawing/2014/main" id="{B786D64B-B179-F0CA-D0CA-E405098051F9}"/>
                  </a:ext>
                </a:extLst>
              </p14:cNvPr>
              <p14:cNvContentPartPr/>
              <p14:nvPr/>
            </p14:nvContentPartPr>
            <p14:xfrm>
              <a:off x="6364955" y="1647793"/>
              <a:ext cx="360" cy="360"/>
            </p14:xfrm>
          </p:contentPart>
        </mc:Choice>
        <mc:Fallback xmlns="">
          <p:pic>
            <p:nvPicPr>
              <p:cNvPr id="171" name="Ink 170">
                <a:extLst>
                  <a:ext uri="{FF2B5EF4-FFF2-40B4-BE49-F238E27FC236}">
                    <a16:creationId xmlns:a16="http://schemas.microsoft.com/office/drawing/2014/main" id="{B786D64B-B179-F0CA-D0CA-E405098051F9}"/>
                  </a:ext>
                </a:extLst>
              </p:cNvPr>
              <p:cNvPicPr/>
              <p:nvPr/>
            </p:nvPicPr>
            <p:blipFill>
              <a:blip r:embed="rId6"/>
              <a:stretch>
                <a:fillRect/>
              </a:stretch>
            </p:blipFill>
            <p:spPr>
              <a:xfrm>
                <a:off x="6274955" y="146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2" name="Ink 171">
                <a:extLst>
                  <a:ext uri="{FF2B5EF4-FFF2-40B4-BE49-F238E27FC236}">
                    <a16:creationId xmlns:a16="http://schemas.microsoft.com/office/drawing/2014/main" id="{DEB120EA-8C16-1EC9-4B5E-0A0701984624}"/>
                  </a:ext>
                </a:extLst>
              </p14:cNvPr>
              <p14:cNvContentPartPr/>
              <p14:nvPr/>
            </p14:nvContentPartPr>
            <p14:xfrm>
              <a:off x="6274595" y="1642033"/>
              <a:ext cx="360" cy="360"/>
            </p14:xfrm>
          </p:contentPart>
        </mc:Choice>
        <mc:Fallback xmlns="">
          <p:pic>
            <p:nvPicPr>
              <p:cNvPr id="172" name="Ink 171">
                <a:extLst>
                  <a:ext uri="{FF2B5EF4-FFF2-40B4-BE49-F238E27FC236}">
                    <a16:creationId xmlns:a16="http://schemas.microsoft.com/office/drawing/2014/main" id="{DEB120EA-8C16-1EC9-4B5E-0A0701984624}"/>
                  </a:ext>
                </a:extLst>
              </p:cNvPr>
              <p:cNvPicPr/>
              <p:nvPr/>
            </p:nvPicPr>
            <p:blipFill>
              <a:blip r:embed="rId6"/>
              <a:stretch>
                <a:fillRect/>
              </a:stretch>
            </p:blipFill>
            <p:spPr>
              <a:xfrm>
                <a:off x="6184595" y="146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73" name="Ink 172">
                <a:extLst>
                  <a:ext uri="{FF2B5EF4-FFF2-40B4-BE49-F238E27FC236}">
                    <a16:creationId xmlns:a16="http://schemas.microsoft.com/office/drawing/2014/main" id="{CE078759-5DCD-3E9D-791C-C7206CF9A70D}"/>
                  </a:ext>
                </a:extLst>
              </p14:cNvPr>
              <p14:cNvContentPartPr/>
              <p14:nvPr/>
            </p14:nvContentPartPr>
            <p14:xfrm>
              <a:off x="6165515" y="1649233"/>
              <a:ext cx="360" cy="360"/>
            </p14:xfrm>
          </p:contentPart>
        </mc:Choice>
        <mc:Fallback xmlns="">
          <p:pic>
            <p:nvPicPr>
              <p:cNvPr id="173" name="Ink 172">
                <a:extLst>
                  <a:ext uri="{FF2B5EF4-FFF2-40B4-BE49-F238E27FC236}">
                    <a16:creationId xmlns:a16="http://schemas.microsoft.com/office/drawing/2014/main" id="{CE078759-5DCD-3E9D-791C-C7206CF9A70D}"/>
                  </a:ext>
                </a:extLst>
              </p:cNvPr>
              <p:cNvPicPr/>
              <p:nvPr/>
            </p:nvPicPr>
            <p:blipFill>
              <a:blip r:embed="rId6"/>
              <a:stretch>
                <a:fillRect/>
              </a:stretch>
            </p:blipFill>
            <p:spPr>
              <a:xfrm>
                <a:off x="6075875" y="1469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74" name="Ink 173">
                <a:extLst>
                  <a:ext uri="{FF2B5EF4-FFF2-40B4-BE49-F238E27FC236}">
                    <a16:creationId xmlns:a16="http://schemas.microsoft.com/office/drawing/2014/main" id="{4B16BC65-2310-7F20-D8C6-BC07C32D69CA}"/>
                  </a:ext>
                </a:extLst>
              </p14:cNvPr>
              <p14:cNvContentPartPr/>
              <p14:nvPr/>
            </p14:nvContentPartPr>
            <p14:xfrm>
              <a:off x="6094595" y="1650673"/>
              <a:ext cx="360" cy="360"/>
            </p14:xfrm>
          </p:contentPart>
        </mc:Choice>
        <mc:Fallback xmlns="">
          <p:pic>
            <p:nvPicPr>
              <p:cNvPr id="174" name="Ink 173">
                <a:extLst>
                  <a:ext uri="{FF2B5EF4-FFF2-40B4-BE49-F238E27FC236}">
                    <a16:creationId xmlns:a16="http://schemas.microsoft.com/office/drawing/2014/main" id="{4B16BC65-2310-7F20-D8C6-BC07C32D69CA}"/>
                  </a:ext>
                </a:extLst>
              </p:cNvPr>
              <p:cNvPicPr/>
              <p:nvPr/>
            </p:nvPicPr>
            <p:blipFill>
              <a:blip r:embed="rId6"/>
              <a:stretch>
                <a:fillRect/>
              </a:stretch>
            </p:blipFill>
            <p:spPr>
              <a:xfrm>
                <a:off x="6004595" y="1470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5" name="Ink 174">
                <a:extLst>
                  <a:ext uri="{FF2B5EF4-FFF2-40B4-BE49-F238E27FC236}">
                    <a16:creationId xmlns:a16="http://schemas.microsoft.com/office/drawing/2014/main" id="{2955615A-32B8-52FE-220E-4EF3363BBE1E}"/>
                  </a:ext>
                </a:extLst>
              </p14:cNvPr>
              <p14:cNvContentPartPr/>
              <p14:nvPr/>
            </p14:nvContentPartPr>
            <p14:xfrm>
              <a:off x="6073715" y="1637713"/>
              <a:ext cx="360" cy="360"/>
            </p14:xfrm>
          </p:contentPart>
        </mc:Choice>
        <mc:Fallback xmlns="">
          <p:pic>
            <p:nvPicPr>
              <p:cNvPr id="175" name="Ink 174">
                <a:extLst>
                  <a:ext uri="{FF2B5EF4-FFF2-40B4-BE49-F238E27FC236}">
                    <a16:creationId xmlns:a16="http://schemas.microsoft.com/office/drawing/2014/main" id="{2955615A-32B8-52FE-220E-4EF3363BBE1E}"/>
                  </a:ext>
                </a:extLst>
              </p:cNvPr>
              <p:cNvPicPr/>
              <p:nvPr/>
            </p:nvPicPr>
            <p:blipFill>
              <a:blip r:embed="rId6"/>
              <a:stretch>
                <a:fillRect/>
              </a:stretch>
            </p:blipFill>
            <p:spPr>
              <a:xfrm>
                <a:off x="5983715" y="1458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76" name="Ink 175">
                <a:extLst>
                  <a:ext uri="{FF2B5EF4-FFF2-40B4-BE49-F238E27FC236}">
                    <a16:creationId xmlns:a16="http://schemas.microsoft.com/office/drawing/2014/main" id="{BA61735F-A7FD-50DC-3A78-B6DB7A0849EA}"/>
                  </a:ext>
                </a:extLst>
              </p14:cNvPr>
              <p14:cNvContentPartPr/>
              <p14:nvPr/>
            </p14:nvContentPartPr>
            <p14:xfrm>
              <a:off x="5940875" y="1627273"/>
              <a:ext cx="43560" cy="15120"/>
            </p14:xfrm>
          </p:contentPart>
        </mc:Choice>
        <mc:Fallback xmlns="">
          <p:pic>
            <p:nvPicPr>
              <p:cNvPr id="176" name="Ink 175">
                <a:extLst>
                  <a:ext uri="{FF2B5EF4-FFF2-40B4-BE49-F238E27FC236}">
                    <a16:creationId xmlns:a16="http://schemas.microsoft.com/office/drawing/2014/main" id="{BA61735F-A7FD-50DC-3A78-B6DB7A0849EA}"/>
                  </a:ext>
                </a:extLst>
              </p:cNvPr>
              <p:cNvPicPr/>
              <p:nvPr/>
            </p:nvPicPr>
            <p:blipFill>
              <a:blip r:embed="rId220"/>
              <a:stretch>
                <a:fillRect/>
              </a:stretch>
            </p:blipFill>
            <p:spPr>
              <a:xfrm>
                <a:off x="5850875" y="1447273"/>
                <a:ext cx="22320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77" name="Ink 176">
                <a:extLst>
                  <a:ext uri="{FF2B5EF4-FFF2-40B4-BE49-F238E27FC236}">
                    <a16:creationId xmlns:a16="http://schemas.microsoft.com/office/drawing/2014/main" id="{06BE4FD2-5502-C72B-A95D-D7BB237C0AAE}"/>
                  </a:ext>
                </a:extLst>
              </p14:cNvPr>
              <p14:cNvContentPartPr/>
              <p14:nvPr/>
            </p14:nvContentPartPr>
            <p14:xfrm>
              <a:off x="5901635" y="1647793"/>
              <a:ext cx="360" cy="360"/>
            </p14:xfrm>
          </p:contentPart>
        </mc:Choice>
        <mc:Fallback xmlns="">
          <p:pic>
            <p:nvPicPr>
              <p:cNvPr id="177" name="Ink 176">
                <a:extLst>
                  <a:ext uri="{FF2B5EF4-FFF2-40B4-BE49-F238E27FC236}">
                    <a16:creationId xmlns:a16="http://schemas.microsoft.com/office/drawing/2014/main" id="{06BE4FD2-5502-C72B-A95D-D7BB237C0AAE}"/>
                  </a:ext>
                </a:extLst>
              </p:cNvPr>
              <p:cNvPicPr/>
              <p:nvPr/>
            </p:nvPicPr>
            <p:blipFill>
              <a:blip r:embed="rId6"/>
              <a:stretch>
                <a:fillRect/>
              </a:stretch>
            </p:blipFill>
            <p:spPr>
              <a:xfrm>
                <a:off x="5811995" y="1468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8" name="Ink 177">
                <a:extLst>
                  <a:ext uri="{FF2B5EF4-FFF2-40B4-BE49-F238E27FC236}">
                    <a16:creationId xmlns:a16="http://schemas.microsoft.com/office/drawing/2014/main" id="{EC966419-470E-1346-5722-1154706C85CA}"/>
                  </a:ext>
                </a:extLst>
              </p14:cNvPr>
              <p14:cNvContentPartPr/>
              <p14:nvPr/>
            </p14:nvContentPartPr>
            <p14:xfrm>
              <a:off x="5888315" y="1647793"/>
              <a:ext cx="360" cy="360"/>
            </p14:xfrm>
          </p:contentPart>
        </mc:Choice>
        <mc:Fallback xmlns="">
          <p:pic>
            <p:nvPicPr>
              <p:cNvPr id="178" name="Ink 177">
                <a:extLst>
                  <a:ext uri="{FF2B5EF4-FFF2-40B4-BE49-F238E27FC236}">
                    <a16:creationId xmlns:a16="http://schemas.microsoft.com/office/drawing/2014/main" id="{EC966419-470E-1346-5722-1154706C85CA}"/>
                  </a:ext>
                </a:extLst>
              </p:cNvPr>
              <p:cNvPicPr/>
              <p:nvPr/>
            </p:nvPicPr>
            <p:blipFill>
              <a:blip r:embed="rId6"/>
              <a:stretch>
                <a:fillRect/>
              </a:stretch>
            </p:blipFill>
            <p:spPr>
              <a:xfrm>
                <a:off x="5798315" y="1468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79" name="Ink 178">
                <a:extLst>
                  <a:ext uri="{FF2B5EF4-FFF2-40B4-BE49-F238E27FC236}">
                    <a16:creationId xmlns:a16="http://schemas.microsoft.com/office/drawing/2014/main" id="{34C688EF-EE22-F1DC-C948-0997B5DBFDF6}"/>
                  </a:ext>
                </a:extLst>
              </p14:cNvPr>
              <p14:cNvContentPartPr/>
              <p14:nvPr/>
            </p14:nvContentPartPr>
            <p14:xfrm>
              <a:off x="5883635" y="1642033"/>
              <a:ext cx="360" cy="360"/>
            </p14:xfrm>
          </p:contentPart>
        </mc:Choice>
        <mc:Fallback xmlns="">
          <p:pic>
            <p:nvPicPr>
              <p:cNvPr id="179" name="Ink 178">
                <a:extLst>
                  <a:ext uri="{FF2B5EF4-FFF2-40B4-BE49-F238E27FC236}">
                    <a16:creationId xmlns:a16="http://schemas.microsoft.com/office/drawing/2014/main" id="{34C688EF-EE22-F1DC-C948-0997B5DBFDF6}"/>
                  </a:ext>
                </a:extLst>
              </p:cNvPr>
              <p:cNvPicPr/>
              <p:nvPr/>
            </p:nvPicPr>
            <p:blipFill>
              <a:blip r:embed="rId6"/>
              <a:stretch>
                <a:fillRect/>
              </a:stretch>
            </p:blipFill>
            <p:spPr>
              <a:xfrm>
                <a:off x="5793635" y="146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0" name="Ink 179">
                <a:extLst>
                  <a:ext uri="{FF2B5EF4-FFF2-40B4-BE49-F238E27FC236}">
                    <a16:creationId xmlns:a16="http://schemas.microsoft.com/office/drawing/2014/main" id="{53EA494A-83FB-06DC-D68E-58817801060D}"/>
                  </a:ext>
                </a:extLst>
              </p14:cNvPr>
              <p14:cNvContentPartPr/>
              <p14:nvPr/>
            </p14:nvContentPartPr>
            <p14:xfrm>
              <a:off x="5953115" y="1649593"/>
              <a:ext cx="114120" cy="6840"/>
            </p14:xfrm>
          </p:contentPart>
        </mc:Choice>
        <mc:Fallback xmlns="">
          <p:pic>
            <p:nvPicPr>
              <p:cNvPr id="180" name="Ink 179">
                <a:extLst>
                  <a:ext uri="{FF2B5EF4-FFF2-40B4-BE49-F238E27FC236}">
                    <a16:creationId xmlns:a16="http://schemas.microsoft.com/office/drawing/2014/main" id="{53EA494A-83FB-06DC-D68E-58817801060D}"/>
                  </a:ext>
                </a:extLst>
              </p:cNvPr>
              <p:cNvPicPr/>
              <p:nvPr/>
            </p:nvPicPr>
            <p:blipFill>
              <a:blip r:embed="rId225"/>
              <a:stretch>
                <a:fillRect/>
              </a:stretch>
            </p:blipFill>
            <p:spPr>
              <a:xfrm>
                <a:off x="5863115" y="1469953"/>
                <a:ext cx="2937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81" name="Ink 180">
                <a:extLst>
                  <a:ext uri="{FF2B5EF4-FFF2-40B4-BE49-F238E27FC236}">
                    <a16:creationId xmlns:a16="http://schemas.microsoft.com/office/drawing/2014/main" id="{2119CB44-735A-0030-BD6A-6871721935BE}"/>
                  </a:ext>
                </a:extLst>
              </p14:cNvPr>
              <p14:cNvContentPartPr/>
              <p14:nvPr/>
            </p14:nvContentPartPr>
            <p14:xfrm>
              <a:off x="6112595" y="1667233"/>
              <a:ext cx="360" cy="360"/>
            </p14:xfrm>
          </p:contentPart>
        </mc:Choice>
        <mc:Fallback xmlns="">
          <p:pic>
            <p:nvPicPr>
              <p:cNvPr id="181" name="Ink 180">
                <a:extLst>
                  <a:ext uri="{FF2B5EF4-FFF2-40B4-BE49-F238E27FC236}">
                    <a16:creationId xmlns:a16="http://schemas.microsoft.com/office/drawing/2014/main" id="{2119CB44-735A-0030-BD6A-6871721935BE}"/>
                  </a:ext>
                </a:extLst>
              </p:cNvPr>
              <p:cNvPicPr/>
              <p:nvPr/>
            </p:nvPicPr>
            <p:blipFill>
              <a:blip r:embed="rId6"/>
              <a:stretch>
                <a:fillRect/>
              </a:stretch>
            </p:blipFill>
            <p:spPr>
              <a:xfrm>
                <a:off x="6022955" y="1487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82" name="Ink 181">
                <a:extLst>
                  <a:ext uri="{FF2B5EF4-FFF2-40B4-BE49-F238E27FC236}">
                    <a16:creationId xmlns:a16="http://schemas.microsoft.com/office/drawing/2014/main" id="{CE89E508-FCC1-AEC7-1CC6-C1BBE98D9126}"/>
                  </a:ext>
                </a:extLst>
              </p14:cNvPr>
              <p14:cNvContentPartPr/>
              <p14:nvPr/>
            </p14:nvContentPartPr>
            <p14:xfrm>
              <a:off x="6205115" y="1666873"/>
              <a:ext cx="360" cy="360"/>
            </p14:xfrm>
          </p:contentPart>
        </mc:Choice>
        <mc:Fallback xmlns="">
          <p:pic>
            <p:nvPicPr>
              <p:cNvPr id="182" name="Ink 181">
                <a:extLst>
                  <a:ext uri="{FF2B5EF4-FFF2-40B4-BE49-F238E27FC236}">
                    <a16:creationId xmlns:a16="http://schemas.microsoft.com/office/drawing/2014/main" id="{CE89E508-FCC1-AEC7-1CC6-C1BBE98D9126}"/>
                  </a:ext>
                </a:extLst>
              </p:cNvPr>
              <p:cNvPicPr/>
              <p:nvPr/>
            </p:nvPicPr>
            <p:blipFill>
              <a:blip r:embed="rId6"/>
              <a:stretch>
                <a:fillRect/>
              </a:stretch>
            </p:blipFill>
            <p:spPr>
              <a:xfrm>
                <a:off x="6115115" y="1487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3" name="Ink 182">
                <a:extLst>
                  <a:ext uri="{FF2B5EF4-FFF2-40B4-BE49-F238E27FC236}">
                    <a16:creationId xmlns:a16="http://schemas.microsoft.com/office/drawing/2014/main" id="{C7EA05E8-8C0D-BA7A-7B9F-D4850DC788A0}"/>
                  </a:ext>
                </a:extLst>
              </p14:cNvPr>
              <p14:cNvContentPartPr/>
              <p14:nvPr/>
            </p14:nvContentPartPr>
            <p14:xfrm>
              <a:off x="5914955" y="1646353"/>
              <a:ext cx="197640" cy="22680"/>
            </p14:xfrm>
          </p:contentPart>
        </mc:Choice>
        <mc:Fallback xmlns="">
          <p:pic>
            <p:nvPicPr>
              <p:cNvPr id="183" name="Ink 182">
                <a:extLst>
                  <a:ext uri="{FF2B5EF4-FFF2-40B4-BE49-F238E27FC236}">
                    <a16:creationId xmlns:a16="http://schemas.microsoft.com/office/drawing/2014/main" id="{C7EA05E8-8C0D-BA7A-7B9F-D4850DC788A0}"/>
                  </a:ext>
                </a:extLst>
              </p:cNvPr>
              <p:cNvPicPr/>
              <p:nvPr/>
            </p:nvPicPr>
            <p:blipFill>
              <a:blip r:embed="rId229"/>
              <a:stretch>
                <a:fillRect/>
              </a:stretch>
            </p:blipFill>
            <p:spPr>
              <a:xfrm>
                <a:off x="5824955" y="1466713"/>
                <a:ext cx="37728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4" name="Ink 183">
                <a:extLst>
                  <a:ext uri="{FF2B5EF4-FFF2-40B4-BE49-F238E27FC236}">
                    <a16:creationId xmlns:a16="http://schemas.microsoft.com/office/drawing/2014/main" id="{C9D8715A-3C5E-C5EA-C7AB-F1A7AF638FB5}"/>
                  </a:ext>
                </a:extLst>
              </p14:cNvPr>
              <p14:cNvContentPartPr/>
              <p14:nvPr/>
            </p14:nvContentPartPr>
            <p14:xfrm>
              <a:off x="5806595" y="1654993"/>
              <a:ext cx="37080" cy="6480"/>
            </p14:xfrm>
          </p:contentPart>
        </mc:Choice>
        <mc:Fallback xmlns="">
          <p:pic>
            <p:nvPicPr>
              <p:cNvPr id="184" name="Ink 183">
                <a:extLst>
                  <a:ext uri="{FF2B5EF4-FFF2-40B4-BE49-F238E27FC236}">
                    <a16:creationId xmlns:a16="http://schemas.microsoft.com/office/drawing/2014/main" id="{C9D8715A-3C5E-C5EA-C7AB-F1A7AF638FB5}"/>
                  </a:ext>
                </a:extLst>
              </p:cNvPr>
              <p:cNvPicPr/>
              <p:nvPr/>
            </p:nvPicPr>
            <p:blipFill>
              <a:blip r:embed="rId231"/>
              <a:stretch>
                <a:fillRect/>
              </a:stretch>
            </p:blipFill>
            <p:spPr>
              <a:xfrm>
                <a:off x="5716595" y="1475353"/>
                <a:ext cx="2167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5" name="Ink 184">
                <a:extLst>
                  <a:ext uri="{FF2B5EF4-FFF2-40B4-BE49-F238E27FC236}">
                    <a16:creationId xmlns:a16="http://schemas.microsoft.com/office/drawing/2014/main" id="{AE49C5BD-778A-9B1A-8E98-6A955F22BA97}"/>
                  </a:ext>
                </a:extLst>
              </p14:cNvPr>
              <p14:cNvContentPartPr/>
              <p14:nvPr/>
            </p14:nvContentPartPr>
            <p14:xfrm>
              <a:off x="5760875" y="1660033"/>
              <a:ext cx="360" cy="360"/>
            </p14:xfrm>
          </p:contentPart>
        </mc:Choice>
        <mc:Fallback xmlns="">
          <p:pic>
            <p:nvPicPr>
              <p:cNvPr id="185" name="Ink 184">
                <a:extLst>
                  <a:ext uri="{FF2B5EF4-FFF2-40B4-BE49-F238E27FC236}">
                    <a16:creationId xmlns:a16="http://schemas.microsoft.com/office/drawing/2014/main" id="{AE49C5BD-778A-9B1A-8E98-6A955F22BA97}"/>
                  </a:ext>
                </a:extLst>
              </p:cNvPr>
              <p:cNvPicPr/>
              <p:nvPr/>
            </p:nvPicPr>
            <p:blipFill>
              <a:blip r:embed="rId6"/>
              <a:stretch>
                <a:fillRect/>
              </a:stretch>
            </p:blipFill>
            <p:spPr>
              <a:xfrm>
                <a:off x="5671235" y="1480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86" name="Ink 185">
                <a:extLst>
                  <a:ext uri="{FF2B5EF4-FFF2-40B4-BE49-F238E27FC236}">
                    <a16:creationId xmlns:a16="http://schemas.microsoft.com/office/drawing/2014/main" id="{11E5CC62-2D7D-5672-768A-E0BA63DCCEC2}"/>
                  </a:ext>
                </a:extLst>
              </p14:cNvPr>
              <p14:cNvContentPartPr/>
              <p14:nvPr/>
            </p14:nvContentPartPr>
            <p14:xfrm>
              <a:off x="5755115" y="1644193"/>
              <a:ext cx="360" cy="360"/>
            </p14:xfrm>
          </p:contentPart>
        </mc:Choice>
        <mc:Fallback xmlns="">
          <p:pic>
            <p:nvPicPr>
              <p:cNvPr id="186" name="Ink 185">
                <a:extLst>
                  <a:ext uri="{FF2B5EF4-FFF2-40B4-BE49-F238E27FC236}">
                    <a16:creationId xmlns:a16="http://schemas.microsoft.com/office/drawing/2014/main" id="{11E5CC62-2D7D-5672-768A-E0BA63DCCEC2}"/>
                  </a:ext>
                </a:extLst>
              </p:cNvPr>
              <p:cNvPicPr/>
              <p:nvPr/>
            </p:nvPicPr>
            <p:blipFill>
              <a:blip r:embed="rId6"/>
              <a:stretch>
                <a:fillRect/>
              </a:stretch>
            </p:blipFill>
            <p:spPr>
              <a:xfrm>
                <a:off x="5665475" y="146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7" name="Ink 186">
                <a:extLst>
                  <a:ext uri="{FF2B5EF4-FFF2-40B4-BE49-F238E27FC236}">
                    <a16:creationId xmlns:a16="http://schemas.microsoft.com/office/drawing/2014/main" id="{C5EDF927-C06F-A6EA-4E9F-9AD9AAB9E893}"/>
                  </a:ext>
                </a:extLst>
              </p14:cNvPr>
              <p14:cNvContentPartPr/>
              <p14:nvPr/>
            </p14:nvContentPartPr>
            <p14:xfrm>
              <a:off x="5723075" y="1638433"/>
              <a:ext cx="360" cy="360"/>
            </p14:xfrm>
          </p:contentPart>
        </mc:Choice>
        <mc:Fallback xmlns="">
          <p:pic>
            <p:nvPicPr>
              <p:cNvPr id="187" name="Ink 186">
                <a:extLst>
                  <a:ext uri="{FF2B5EF4-FFF2-40B4-BE49-F238E27FC236}">
                    <a16:creationId xmlns:a16="http://schemas.microsoft.com/office/drawing/2014/main" id="{C5EDF927-C06F-A6EA-4E9F-9AD9AAB9E893}"/>
                  </a:ext>
                </a:extLst>
              </p:cNvPr>
              <p:cNvPicPr/>
              <p:nvPr/>
            </p:nvPicPr>
            <p:blipFill>
              <a:blip r:embed="rId6"/>
              <a:stretch>
                <a:fillRect/>
              </a:stretch>
            </p:blipFill>
            <p:spPr>
              <a:xfrm>
                <a:off x="5633435" y="145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88" name="Ink 187">
                <a:extLst>
                  <a:ext uri="{FF2B5EF4-FFF2-40B4-BE49-F238E27FC236}">
                    <a16:creationId xmlns:a16="http://schemas.microsoft.com/office/drawing/2014/main" id="{7B19CE88-F575-86EA-666E-538D6355508A}"/>
                  </a:ext>
                </a:extLst>
              </p14:cNvPr>
              <p14:cNvContentPartPr/>
              <p14:nvPr/>
            </p14:nvContentPartPr>
            <p14:xfrm>
              <a:off x="5708315" y="1630513"/>
              <a:ext cx="360" cy="360"/>
            </p14:xfrm>
          </p:contentPart>
        </mc:Choice>
        <mc:Fallback xmlns="">
          <p:pic>
            <p:nvPicPr>
              <p:cNvPr id="188" name="Ink 187">
                <a:extLst>
                  <a:ext uri="{FF2B5EF4-FFF2-40B4-BE49-F238E27FC236}">
                    <a16:creationId xmlns:a16="http://schemas.microsoft.com/office/drawing/2014/main" id="{7B19CE88-F575-86EA-666E-538D6355508A}"/>
                  </a:ext>
                </a:extLst>
              </p:cNvPr>
              <p:cNvPicPr/>
              <p:nvPr/>
            </p:nvPicPr>
            <p:blipFill>
              <a:blip r:embed="rId6"/>
              <a:stretch>
                <a:fillRect/>
              </a:stretch>
            </p:blipFill>
            <p:spPr>
              <a:xfrm>
                <a:off x="5618675" y="1450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9" name="Ink 188">
                <a:extLst>
                  <a:ext uri="{FF2B5EF4-FFF2-40B4-BE49-F238E27FC236}">
                    <a16:creationId xmlns:a16="http://schemas.microsoft.com/office/drawing/2014/main" id="{2B200B62-D7C4-4C26-6A8D-DEC2AC90E0F4}"/>
                  </a:ext>
                </a:extLst>
              </p14:cNvPr>
              <p14:cNvContentPartPr/>
              <p14:nvPr/>
            </p14:nvContentPartPr>
            <p14:xfrm>
              <a:off x="5688155" y="1631593"/>
              <a:ext cx="360" cy="360"/>
            </p14:xfrm>
          </p:contentPart>
        </mc:Choice>
        <mc:Fallback xmlns="">
          <p:pic>
            <p:nvPicPr>
              <p:cNvPr id="189" name="Ink 188">
                <a:extLst>
                  <a:ext uri="{FF2B5EF4-FFF2-40B4-BE49-F238E27FC236}">
                    <a16:creationId xmlns:a16="http://schemas.microsoft.com/office/drawing/2014/main" id="{2B200B62-D7C4-4C26-6A8D-DEC2AC90E0F4}"/>
                  </a:ext>
                </a:extLst>
              </p:cNvPr>
              <p:cNvPicPr/>
              <p:nvPr/>
            </p:nvPicPr>
            <p:blipFill>
              <a:blip r:embed="rId6"/>
              <a:stretch>
                <a:fillRect/>
              </a:stretch>
            </p:blipFill>
            <p:spPr>
              <a:xfrm>
                <a:off x="5598155" y="145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90" name="Ink 189">
                <a:extLst>
                  <a:ext uri="{FF2B5EF4-FFF2-40B4-BE49-F238E27FC236}">
                    <a16:creationId xmlns:a16="http://schemas.microsoft.com/office/drawing/2014/main" id="{9D47495A-AF56-DD25-A206-A053403E17E1}"/>
                  </a:ext>
                </a:extLst>
              </p14:cNvPr>
              <p14:cNvContentPartPr/>
              <p14:nvPr/>
            </p14:nvContentPartPr>
            <p14:xfrm>
              <a:off x="5619395" y="1629073"/>
              <a:ext cx="360" cy="360"/>
            </p14:xfrm>
          </p:contentPart>
        </mc:Choice>
        <mc:Fallback xmlns="">
          <p:pic>
            <p:nvPicPr>
              <p:cNvPr id="190" name="Ink 189">
                <a:extLst>
                  <a:ext uri="{FF2B5EF4-FFF2-40B4-BE49-F238E27FC236}">
                    <a16:creationId xmlns:a16="http://schemas.microsoft.com/office/drawing/2014/main" id="{9D47495A-AF56-DD25-A206-A053403E17E1}"/>
                  </a:ext>
                </a:extLst>
              </p:cNvPr>
              <p:cNvPicPr/>
              <p:nvPr/>
            </p:nvPicPr>
            <p:blipFill>
              <a:blip r:embed="rId6"/>
              <a:stretch>
                <a:fillRect/>
              </a:stretch>
            </p:blipFill>
            <p:spPr>
              <a:xfrm>
                <a:off x="5529395" y="1449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91" name="Ink 190">
                <a:extLst>
                  <a:ext uri="{FF2B5EF4-FFF2-40B4-BE49-F238E27FC236}">
                    <a16:creationId xmlns:a16="http://schemas.microsoft.com/office/drawing/2014/main" id="{D60ED558-82A4-7BD6-66B9-29A711FC647B}"/>
                  </a:ext>
                </a:extLst>
              </p14:cNvPr>
              <p14:cNvContentPartPr/>
              <p14:nvPr/>
            </p14:nvContentPartPr>
            <p14:xfrm>
              <a:off x="5548115" y="1621513"/>
              <a:ext cx="360" cy="360"/>
            </p14:xfrm>
          </p:contentPart>
        </mc:Choice>
        <mc:Fallback xmlns="">
          <p:pic>
            <p:nvPicPr>
              <p:cNvPr id="191" name="Ink 190">
                <a:extLst>
                  <a:ext uri="{FF2B5EF4-FFF2-40B4-BE49-F238E27FC236}">
                    <a16:creationId xmlns:a16="http://schemas.microsoft.com/office/drawing/2014/main" id="{D60ED558-82A4-7BD6-66B9-29A711FC647B}"/>
                  </a:ext>
                </a:extLst>
              </p:cNvPr>
              <p:cNvPicPr/>
              <p:nvPr/>
            </p:nvPicPr>
            <p:blipFill>
              <a:blip r:embed="rId6"/>
              <a:stretch>
                <a:fillRect/>
              </a:stretch>
            </p:blipFill>
            <p:spPr>
              <a:xfrm>
                <a:off x="5458115" y="144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92" name="Ink 191">
                <a:extLst>
                  <a:ext uri="{FF2B5EF4-FFF2-40B4-BE49-F238E27FC236}">
                    <a16:creationId xmlns:a16="http://schemas.microsoft.com/office/drawing/2014/main" id="{7A8BFDA9-E0BB-6F41-9DD8-59E893404D1B}"/>
                  </a:ext>
                </a:extLst>
              </p14:cNvPr>
              <p14:cNvContentPartPr/>
              <p14:nvPr/>
            </p14:nvContentPartPr>
            <p14:xfrm>
              <a:off x="5533355" y="1594153"/>
              <a:ext cx="360" cy="360"/>
            </p14:xfrm>
          </p:contentPart>
        </mc:Choice>
        <mc:Fallback xmlns="">
          <p:pic>
            <p:nvPicPr>
              <p:cNvPr id="192" name="Ink 191">
                <a:extLst>
                  <a:ext uri="{FF2B5EF4-FFF2-40B4-BE49-F238E27FC236}">
                    <a16:creationId xmlns:a16="http://schemas.microsoft.com/office/drawing/2014/main" id="{7A8BFDA9-E0BB-6F41-9DD8-59E893404D1B}"/>
                  </a:ext>
                </a:extLst>
              </p:cNvPr>
              <p:cNvPicPr/>
              <p:nvPr/>
            </p:nvPicPr>
            <p:blipFill>
              <a:blip r:embed="rId6"/>
              <a:stretch>
                <a:fillRect/>
              </a:stretch>
            </p:blipFill>
            <p:spPr>
              <a:xfrm>
                <a:off x="5443355" y="1414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3" name="Ink 192">
                <a:extLst>
                  <a:ext uri="{FF2B5EF4-FFF2-40B4-BE49-F238E27FC236}">
                    <a16:creationId xmlns:a16="http://schemas.microsoft.com/office/drawing/2014/main" id="{5EB5848A-69F0-CC90-70BC-CAC8441EFB5F}"/>
                  </a:ext>
                </a:extLst>
              </p14:cNvPr>
              <p14:cNvContentPartPr/>
              <p14:nvPr/>
            </p14:nvContentPartPr>
            <p14:xfrm>
              <a:off x="5495915" y="1588753"/>
              <a:ext cx="360" cy="360"/>
            </p14:xfrm>
          </p:contentPart>
        </mc:Choice>
        <mc:Fallback xmlns="">
          <p:pic>
            <p:nvPicPr>
              <p:cNvPr id="193" name="Ink 192">
                <a:extLst>
                  <a:ext uri="{FF2B5EF4-FFF2-40B4-BE49-F238E27FC236}">
                    <a16:creationId xmlns:a16="http://schemas.microsoft.com/office/drawing/2014/main" id="{5EB5848A-69F0-CC90-70BC-CAC8441EFB5F}"/>
                  </a:ext>
                </a:extLst>
              </p:cNvPr>
              <p:cNvPicPr/>
              <p:nvPr/>
            </p:nvPicPr>
            <p:blipFill>
              <a:blip r:embed="rId6"/>
              <a:stretch>
                <a:fillRect/>
              </a:stretch>
            </p:blipFill>
            <p:spPr>
              <a:xfrm>
                <a:off x="5406275" y="140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94" name="Ink 193">
                <a:extLst>
                  <a:ext uri="{FF2B5EF4-FFF2-40B4-BE49-F238E27FC236}">
                    <a16:creationId xmlns:a16="http://schemas.microsoft.com/office/drawing/2014/main" id="{077B9E2A-A734-1002-B15F-79325CF5DF60}"/>
                  </a:ext>
                </a:extLst>
              </p14:cNvPr>
              <p14:cNvContentPartPr/>
              <p14:nvPr/>
            </p14:nvContentPartPr>
            <p14:xfrm>
              <a:off x="5466395" y="1589833"/>
              <a:ext cx="360" cy="360"/>
            </p14:xfrm>
          </p:contentPart>
        </mc:Choice>
        <mc:Fallback xmlns="">
          <p:pic>
            <p:nvPicPr>
              <p:cNvPr id="194" name="Ink 193">
                <a:extLst>
                  <a:ext uri="{FF2B5EF4-FFF2-40B4-BE49-F238E27FC236}">
                    <a16:creationId xmlns:a16="http://schemas.microsoft.com/office/drawing/2014/main" id="{077B9E2A-A734-1002-B15F-79325CF5DF60}"/>
                  </a:ext>
                </a:extLst>
              </p:cNvPr>
              <p:cNvPicPr/>
              <p:nvPr/>
            </p:nvPicPr>
            <p:blipFill>
              <a:blip r:embed="rId6"/>
              <a:stretch>
                <a:fillRect/>
              </a:stretch>
            </p:blipFill>
            <p:spPr>
              <a:xfrm>
                <a:off x="5376755" y="140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5" name="Ink 194">
                <a:extLst>
                  <a:ext uri="{FF2B5EF4-FFF2-40B4-BE49-F238E27FC236}">
                    <a16:creationId xmlns:a16="http://schemas.microsoft.com/office/drawing/2014/main" id="{B537977F-74FD-2D7F-B2B0-653AE4CE61FB}"/>
                  </a:ext>
                </a:extLst>
              </p14:cNvPr>
              <p14:cNvContentPartPr/>
              <p14:nvPr/>
            </p14:nvContentPartPr>
            <p14:xfrm>
              <a:off x="5408435" y="1606753"/>
              <a:ext cx="360" cy="360"/>
            </p14:xfrm>
          </p:contentPart>
        </mc:Choice>
        <mc:Fallback xmlns="">
          <p:pic>
            <p:nvPicPr>
              <p:cNvPr id="195" name="Ink 194">
                <a:extLst>
                  <a:ext uri="{FF2B5EF4-FFF2-40B4-BE49-F238E27FC236}">
                    <a16:creationId xmlns:a16="http://schemas.microsoft.com/office/drawing/2014/main" id="{B537977F-74FD-2D7F-B2B0-653AE4CE61FB}"/>
                  </a:ext>
                </a:extLst>
              </p:cNvPr>
              <p:cNvPicPr/>
              <p:nvPr/>
            </p:nvPicPr>
            <p:blipFill>
              <a:blip r:embed="rId6"/>
              <a:stretch>
                <a:fillRect/>
              </a:stretch>
            </p:blipFill>
            <p:spPr>
              <a:xfrm>
                <a:off x="5318795" y="142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96" name="Ink 195">
                <a:extLst>
                  <a:ext uri="{FF2B5EF4-FFF2-40B4-BE49-F238E27FC236}">
                    <a16:creationId xmlns:a16="http://schemas.microsoft.com/office/drawing/2014/main" id="{A92D4309-FC29-6C57-8BB5-0D51A8ED7F99}"/>
                  </a:ext>
                </a:extLst>
              </p14:cNvPr>
              <p14:cNvContentPartPr/>
              <p14:nvPr/>
            </p14:nvContentPartPr>
            <p14:xfrm>
              <a:off x="5378915" y="1612513"/>
              <a:ext cx="360" cy="360"/>
            </p14:xfrm>
          </p:contentPart>
        </mc:Choice>
        <mc:Fallback xmlns="">
          <p:pic>
            <p:nvPicPr>
              <p:cNvPr id="196" name="Ink 195">
                <a:extLst>
                  <a:ext uri="{FF2B5EF4-FFF2-40B4-BE49-F238E27FC236}">
                    <a16:creationId xmlns:a16="http://schemas.microsoft.com/office/drawing/2014/main" id="{A92D4309-FC29-6C57-8BB5-0D51A8ED7F99}"/>
                  </a:ext>
                </a:extLst>
              </p:cNvPr>
              <p:cNvPicPr/>
              <p:nvPr/>
            </p:nvPicPr>
            <p:blipFill>
              <a:blip r:embed="rId6"/>
              <a:stretch>
                <a:fillRect/>
              </a:stretch>
            </p:blipFill>
            <p:spPr>
              <a:xfrm>
                <a:off x="5288915" y="143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7" name="Ink 196">
                <a:extLst>
                  <a:ext uri="{FF2B5EF4-FFF2-40B4-BE49-F238E27FC236}">
                    <a16:creationId xmlns:a16="http://schemas.microsoft.com/office/drawing/2014/main" id="{93F65B11-6F0F-B539-121B-55F0D431D00F}"/>
                  </a:ext>
                </a:extLst>
              </p14:cNvPr>
              <p14:cNvContentPartPr/>
              <p14:nvPr/>
            </p14:nvContentPartPr>
            <p14:xfrm>
              <a:off x="5376395" y="1618273"/>
              <a:ext cx="360" cy="360"/>
            </p14:xfrm>
          </p:contentPart>
        </mc:Choice>
        <mc:Fallback xmlns="">
          <p:pic>
            <p:nvPicPr>
              <p:cNvPr id="197" name="Ink 196">
                <a:extLst>
                  <a:ext uri="{FF2B5EF4-FFF2-40B4-BE49-F238E27FC236}">
                    <a16:creationId xmlns:a16="http://schemas.microsoft.com/office/drawing/2014/main" id="{93F65B11-6F0F-B539-121B-55F0D431D00F}"/>
                  </a:ext>
                </a:extLst>
              </p:cNvPr>
              <p:cNvPicPr/>
              <p:nvPr/>
            </p:nvPicPr>
            <p:blipFill>
              <a:blip r:embed="rId6"/>
              <a:stretch>
                <a:fillRect/>
              </a:stretch>
            </p:blipFill>
            <p:spPr>
              <a:xfrm>
                <a:off x="528675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98" name="Ink 197">
                <a:extLst>
                  <a:ext uri="{FF2B5EF4-FFF2-40B4-BE49-F238E27FC236}">
                    <a16:creationId xmlns:a16="http://schemas.microsoft.com/office/drawing/2014/main" id="{E21ED838-5366-3F78-037A-E3A851B1D945}"/>
                  </a:ext>
                </a:extLst>
              </p14:cNvPr>
              <p14:cNvContentPartPr/>
              <p14:nvPr/>
            </p14:nvContentPartPr>
            <p14:xfrm>
              <a:off x="5444795" y="1632313"/>
              <a:ext cx="360" cy="360"/>
            </p14:xfrm>
          </p:contentPart>
        </mc:Choice>
        <mc:Fallback xmlns="">
          <p:pic>
            <p:nvPicPr>
              <p:cNvPr id="198" name="Ink 197">
                <a:extLst>
                  <a:ext uri="{FF2B5EF4-FFF2-40B4-BE49-F238E27FC236}">
                    <a16:creationId xmlns:a16="http://schemas.microsoft.com/office/drawing/2014/main" id="{E21ED838-5366-3F78-037A-E3A851B1D945}"/>
                  </a:ext>
                </a:extLst>
              </p:cNvPr>
              <p:cNvPicPr/>
              <p:nvPr/>
            </p:nvPicPr>
            <p:blipFill>
              <a:blip r:embed="rId6"/>
              <a:stretch>
                <a:fillRect/>
              </a:stretch>
            </p:blipFill>
            <p:spPr>
              <a:xfrm>
                <a:off x="5355155" y="1452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9" name="Ink 198">
                <a:extLst>
                  <a:ext uri="{FF2B5EF4-FFF2-40B4-BE49-F238E27FC236}">
                    <a16:creationId xmlns:a16="http://schemas.microsoft.com/office/drawing/2014/main" id="{9041A451-D284-3A43-93BD-B8CCA1E66C5E}"/>
                  </a:ext>
                </a:extLst>
              </p14:cNvPr>
              <p14:cNvContentPartPr/>
              <p14:nvPr/>
            </p14:nvContentPartPr>
            <p14:xfrm>
              <a:off x="5500955" y="1639153"/>
              <a:ext cx="360" cy="360"/>
            </p14:xfrm>
          </p:contentPart>
        </mc:Choice>
        <mc:Fallback xmlns="">
          <p:pic>
            <p:nvPicPr>
              <p:cNvPr id="199" name="Ink 198">
                <a:extLst>
                  <a:ext uri="{FF2B5EF4-FFF2-40B4-BE49-F238E27FC236}">
                    <a16:creationId xmlns:a16="http://schemas.microsoft.com/office/drawing/2014/main" id="{9041A451-D284-3A43-93BD-B8CCA1E66C5E}"/>
                  </a:ext>
                </a:extLst>
              </p:cNvPr>
              <p:cNvPicPr/>
              <p:nvPr/>
            </p:nvPicPr>
            <p:blipFill>
              <a:blip r:embed="rId6"/>
              <a:stretch>
                <a:fillRect/>
              </a:stretch>
            </p:blipFill>
            <p:spPr>
              <a:xfrm>
                <a:off x="5411315" y="145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00" name="Ink 199">
                <a:extLst>
                  <a:ext uri="{FF2B5EF4-FFF2-40B4-BE49-F238E27FC236}">
                    <a16:creationId xmlns:a16="http://schemas.microsoft.com/office/drawing/2014/main" id="{83DA02C2-6A08-CE5D-97BC-16C9C4CB58F0}"/>
                  </a:ext>
                </a:extLst>
              </p14:cNvPr>
              <p14:cNvContentPartPr/>
              <p14:nvPr/>
            </p14:nvContentPartPr>
            <p14:xfrm>
              <a:off x="5545955" y="1629793"/>
              <a:ext cx="45000" cy="2520"/>
            </p14:xfrm>
          </p:contentPart>
        </mc:Choice>
        <mc:Fallback xmlns="">
          <p:pic>
            <p:nvPicPr>
              <p:cNvPr id="200" name="Ink 199">
                <a:extLst>
                  <a:ext uri="{FF2B5EF4-FFF2-40B4-BE49-F238E27FC236}">
                    <a16:creationId xmlns:a16="http://schemas.microsoft.com/office/drawing/2014/main" id="{83DA02C2-6A08-CE5D-97BC-16C9C4CB58F0}"/>
                  </a:ext>
                </a:extLst>
              </p:cNvPr>
              <p:cNvPicPr/>
              <p:nvPr/>
            </p:nvPicPr>
            <p:blipFill>
              <a:blip r:embed="rId248"/>
              <a:stretch>
                <a:fillRect/>
              </a:stretch>
            </p:blipFill>
            <p:spPr>
              <a:xfrm>
                <a:off x="5456315" y="1449793"/>
                <a:ext cx="2246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01" name="Ink 200">
                <a:extLst>
                  <a:ext uri="{FF2B5EF4-FFF2-40B4-BE49-F238E27FC236}">
                    <a16:creationId xmlns:a16="http://schemas.microsoft.com/office/drawing/2014/main" id="{206522B2-E518-E3BE-2FF3-C334444E793C}"/>
                  </a:ext>
                </a:extLst>
              </p14:cNvPr>
              <p14:cNvContentPartPr/>
              <p14:nvPr/>
            </p14:nvContentPartPr>
            <p14:xfrm>
              <a:off x="5657915" y="1652833"/>
              <a:ext cx="360" cy="360"/>
            </p14:xfrm>
          </p:contentPart>
        </mc:Choice>
        <mc:Fallback xmlns="">
          <p:pic>
            <p:nvPicPr>
              <p:cNvPr id="201" name="Ink 200">
                <a:extLst>
                  <a:ext uri="{FF2B5EF4-FFF2-40B4-BE49-F238E27FC236}">
                    <a16:creationId xmlns:a16="http://schemas.microsoft.com/office/drawing/2014/main" id="{206522B2-E518-E3BE-2FF3-C334444E793C}"/>
                  </a:ext>
                </a:extLst>
              </p:cNvPr>
              <p:cNvPicPr/>
              <p:nvPr/>
            </p:nvPicPr>
            <p:blipFill>
              <a:blip r:embed="rId6"/>
              <a:stretch>
                <a:fillRect/>
              </a:stretch>
            </p:blipFill>
            <p:spPr>
              <a:xfrm>
                <a:off x="5568275" y="1473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02" name="Ink 201">
                <a:extLst>
                  <a:ext uri="{FF2B5EF4-FFF2-40B4-BE49-F238E27FC236}">
                    <a16:creationId xmlns:a16="http://schemas.microsoft.com/office/drawing/2014/main" id="{CF49949D-E523-5346-A481-65C41B15C835}"/>
                  </a:ext>
                </a:extLst>
              </p14:cNvPr>
              <p14:cNvContentPartPr/>
              <p14:nvPr/>
            </p14:nvContentPartPr>
            <p14:xfrm>
              <a:off x="5597075" y="1629793"/>
              <a:ext cx="36360" cy="12240"/>
            </p14:xfrm>
          </p:contentPart>
        </mc:Choice>
        <mc:Fallback xmlns="">
          <p:pic>
            <p:nvPicPr>
              <p:cNvPr id="202" name="Ink 201">
                <a:extLst>
                  <a:ext uri="{FF2B5EF4-FFF2-40B4-BE49-F238E27FC236}">
                    <a16:creationId xmlns:a16="http://schemas.microsoft.com/office/drawing/2014/main" id="{CF49949D-E523-5346-A481-65C41B15C835}"/>
                  </a:ext>
                </a:extLst>
              </p:cNvPr>
              <p:cNvPicPr/>
              <p:nvPr/>
            </p:nvPicPr>
            <p:blipFill>
              <a:blip r:embed="rId251"/>
              <a:stretch>
                <a:fillRect/>
              </a:stretch>
            </p:blipFill>
            <p:spPr>
              <a:xfrm>
                <a:off x="5507075" y="1450153"/>
                <a:ext cx="21600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03" name="Ink 202">
                <a:extLst>
                  <a:ext uri="{FF2B5EF4-FFF2-40B4-BE49-F238E27FC236}">
                    <a16:creationId xmlns:a16="http://schemas.microsoft.com/office/drawing/2014/main" id="{B0496286-A7B5-7AB1-4917-0DC1D1DCCFA2}"/>
                  </a:ext>
                </a:extLst>
              </p14:cNvPr>
              <p14:cNvContentPartPr/>
              <p14:nvPr/>
            </p14:nvContentPartPr>
            <p14:xfrm>
              <a:off x="5525795" y="1625473"/>
              <a:ext cx="360" cy="360"/>
            </p14:xfrm>
          </p:contentPart>
        </mc:Choice>
        <mc:Fallback xmlns="">
          <p:pic>
            <p:nvPicPr>
              <p:cNvPr id="203" name="Ink 202">
                <a:extLst>
                  <a:ext uri="{FF2B5EF4-FFF2-40B4-BE49-F238E27FC236}">
                    <a16:creationId xmlns:a16="http://schemas.microsoft.com/office/drawing/2014/main" id="{B0496286-A7B5-7AB1-4917-0DC1D1DCCFA2}"/>
                  </a:ext>
                </a:extLst>
              </p:cNvPr>
              <p:cNvPicPr/>
              <p:nvPr/>
            </p:nvPicPr>
            <p:blipFill>
              <a:blip r:embed="rId6"/>
              <a:stretch>
                <a:fillRect/>
              </a:stretch>
            </p:blipFill>
            <p:spPr>
              <a:xfrm>
                <a:off x="5435795" y="1445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04" name="Ink 203">
                <a:extLst>
                  <a:ext uri="{FF2B5EF4-FFF2-40B4-BE49-F238E27FC236}">
                    <a16:creationId xmlns:a16="http://schemas.microsoft.com/office/drawing/2014/main" id="{1CD46892-3CD4-B3D9-994B-246F7FE4EC6A}"/>
                  </a:ext>
                </a:extLst>
              </p14:cNvPr>
              <p14:cNvContentPartPr/>
              <p14:nvPr/>
            </p14:nvContentPartPr>
            <p14:xfrm>
              <a:off x="5385755" y="1585153"/>
              <a:ext cx="41400" cy="12960"/>
            </p14:xfrm>
          </p:contentPart>
        </mc:Choice>
        <mc:Fallback xmlns="">
          <p:pic>
            <p:nvPicPr>
              <p:cNvPr id="204" name="Ink 203">
                <a:extLst>
                  <a:ext uri="{FF2B5EF4-FFF2-40B4-BE49-F238E27FC236}">
                    <a16:creationId xmlns:a16="http://schemas.microsoft.com/office/drawing/2014/main" id="{1CD46892-3CD4-B3D9-994B-246F7FE4EC6A}"/>
                  </a:ext>
                </a:extLst>
              </p:cNvPr>
              <p:cNvPicPr/>
              <p:nvPr/>
            </p:nvPicPr>
            <p:blipFill>
              <a:blip r:embed="rId254"/>
              <a:stretch>
                <a:fillRect/>
              </a:stretch>
            </p:blipFill>
            <p:spPr>
              <a:xfrm>
                <a:off x="5296115" y="1405153"/>
                <a:ext cx="22104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05" name="Ink 204">
                <a:extLst>
                  <a:ext uri="{FF2B5EF4-FFF2-40B4-BE49-F238E27FC236}">
                    <a16:creationId xmlns:a16="http://schemas.microsoft.com/office/drawing/2014/main" id="{A2E3AF28-480D-3300-D812-5E0654840556}"/>
                  </a:ext>
                </a:extLst>
              </p14:cNvPr>
              <p14:cNvContentPartPr/>
              <p14:nvPr/>
            </p14:nvContentPartPr>
            <p14:xfrm>
              <a:off x="5353355" y="1595953"/>
              <a:ext cx="360" cy="360"/>
            </p14:xfrm>
          </p:contentPart>
        </mc:Choice>
        <mc:Fallback xmlns="">
          <p:pic>
            <p:nvPicPr>
              <p:cNvPr id="205" name="Ink 204">
                <a:extLst>
                  <a:ext uri="{FF2B5EF4-FFF2-40B4-BE49-F238E27FC236}">
                    <a16:creationId xmlns:a16="http://schemas.microsoft.com/office/drawing/2014/main" id="{A2E3AF28-480D-3300-D812-5E0654840556}"/>
                  </a:ext>
                </a:extLst>
              </p:cNvPr>
              <p:cNvPicPr/>
              <p:nvPr/>
            </p:nvPicPr>
            <p:blipFill>
              <a:blip r:embed="rId6"/>
              <a:stretch>
                <a:fillRect/>
              </a:stretch>
            </p:blipFill>
            <p:spPr>
              <a:xfrm>
                <a:off x="5263715" y="141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6" name="Ink 205">
                <a:extLst>
                  <a:ext uri="{FF2B5EF4-FFF2-40B4-BE49-F238E27FC236}">
                    <a16:creationId xmlns:a16="http://schemas.microsoft.com/office/drawing/2014/main" id="{BD126929-F338-8843-873D-C6CB14D42E82}"/>
                  </a:ext>
                </a:extLst>
              </p14:cNvPr>
              <p14:cNvContentPartPr/>
              <p14:nvPr/>
            </p14:nvContentPartPr>
            <p14:xfrm>
              <a:off x="5318435" y="1594873"/>
              <a:ext cx="360" cy="360"/>
            </p14:xfrm>
          </p:contentPart>
        </mc:Choice>
        <mc:Fallback xmlns="">
          <p:pic>
            <p:nvPicPr>
              <p:cNvPr id="206" name="Ink 205">
                <a:extLst>
                  <a:ext uri="{FF2B5EF4-FFF2-40B4-BE49-F238E27FC236}">
                    <a16:creationId xmlns:a16="http://schemas.microsoft.com/office/drawing/2014/main" id="{BD126929-F338-8843-873D-C6CB14D42E82}"/>
                  </a:ext>
                </a:extLst>
              </p:cNvPr>
              <p:cNvPicPr/>
              <p:nvPr/>
            </p:nvPicPr>
            <p:blipFill>
              <a:blip r:embed="rId6"/>
              <a:stretch>
                <a:fillRect/>
              </a:stretch>
            </p:blipFill>
            <p:spPr>
              <a:xfrm>
                <a:off x="5228435" y="141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07" name="Ink 206">
                <a:extLst>
                  <a:ext uri="{FF2B5EF4-FFF2-40B4-BE49-F238E27FC236}">
                    <a16:creationId xmlns:a16="http://schemas.microsoft.com/office/drawing/2014/main" id="{9E84C46D-EEBD-1CF0-902A-563C702CEC30}"/>
                  </a:ext>
                </a:extLst>
              </p14:cNvPr>
              <p14:cNvContentPartPr/>
              <p14:nvPr/>
            </p14:nvContentPartPr>
            <p14:xfrm>
              <a:off x="5280995" y="1607473"/>
              <a:ext cx="360" cy="360"/>
            </p14:xfrm>
          </p:contentPart>
        </mc:Choice>
        <mc:Fallback xmlns="">
          <p:pic>
            <p:nvPicPr>
              <p:cNvPr id="207" name="Ink 206">
                <a:extLst>
                  <a:ext uri="{FF2B5EF4-FFF2-40B4-BE49-F238E27FC236}">
                    <a16:creationId xmlns:a16="http://schemas.microsoft.com/office/drawing/2014/main" id="{9E84C46D-EEBD-1CF0-902A-563C702CEC30}"/>
                  </a:ext>
                </a:extLst>
              </p:cNvPr>
              <p:cNvPicPr/>
              <p:nvPr/>
            </p:nvPicPr>
            <p:blipFill>
              <a:blip r:embed="rId6"/>
              <a:stretch>
                <a:fillRect/>
              </a:stretch>
            </p:blipFill>
            <p:spPr>
              <a:xfrm>
                <a:off x="5190995" y="142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8" name="Ink 207">
                <a:extLst>
                  <a:ext uri="{FF2B5EF4-FFF2-40B4-BE49-F238E27FC236}">
                    <a16:creationId xmlns:a16="http://schemas.microsoft.com/office/drawing/2014/main" id="{18A7FB6D-FCC0-5B3C-8A2F-7266BD7B341F}"/>
                  </a:ext>
                </a:extLst>
              </p14:cNvPr>
              <p14:cNvContentPartPr/>
              <p14:nvPr/>
            </p14:nvContentPartPr>
            <p14:xfrm>
              <a:off x="5217635" y="1618633"/>
              <a:ext cx="360" cy="360"/>
            </p14:xfrm>
          </p:contentPart>
        </mc:Choice>
        <mc:Fallback xmlns="">
          <p:pic>
            <p:nvPicPr>
              <p:cNvPr id="208" name="Ink 207">
                <a:extLst>
                  <a:ext uri="{FF2B5EF4-FFF2-40B4-BE49-F238E27FC236}">
                    <a16:creationId xmlns:a16="http://schemas.microsoft.com/office/drawing/2014/main" id="{18A7FB6D-FCC0-5B3C-8A2F-7266BD7B341F}"/>
                  </a:ext>
                </a:extLst>
              </p:cNvPr>
              <p:cNvPicPr/>
              <p:nvPr/>
            </p:nvPicPr>
            <p:blipFill>
              <a:blip r:embed="rId6"/>
              <a:stretch>
                <a:fillRect/>
              </a:stretch>
            </p:blipFill>
            <p:spPr>
              <a:xfrm>
                <a:off x="512799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09" name="Ink 208">
                <a:extLst>
                  <a:ext uri="{FF2B5EF4-FFF2-40B4-BE49-F238E27FC236}">
                    <a16:creationId xmlns:a16="http://schemas.microsoft.com/office/drawing/2014/main" id="{2A836F5A-44A4-36BD-D1CA-6A21B385E1C6}"/>
                  </a:ext>
                </a:extLst>
              </p14:cNvPr>
              <p14:cNvContentPartPr/>
              <p14:nvPr/>
            </p14:nvContentPartPr>
            <p14:xfrm>
              <a:off x="5096315" y="1618633"/>
              <a:ext cx="360" cy="360"/>
            </p14:xfrm>
          </p:contentPart>
        </mc:Choice>
        <mc:Fallback xmlns="">
          <p:pic>
            <p:nvPicPr>
              <p:cNvPr id="209" name="Ink 208">
                <a:extLst>
                  <a:ext uri="{FF2B5EF4-FFF2-40B4-BE49-F238E27FC236}">
                    <a16:creationId xmlns:a16="http://schemas.microsoft.com/office/drawing/2014/main" id="{2A836F5A-44A4-36BD-D1CA-6A21B385E1C6}"/>
                  </a:ext>
                </a:extLst>
              </p:cNvPr>
              <p:cNvPicPr/>
              <p:nvPr/>
            </p:nvPicPr>
            <p:blipFill>
              <a:blip r:embed="rId6"/>
              <a:stretch>
                <a:fillRect/>
              </a:stretch>
            </p:blipFill>
            <p:spPr>
              <a:xfrm>
                <a:off x="500631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10" name="Ink 209">
                <a:extLst>
                  <a:ext uri="{FF2B5EF4-FFF2-40B4-BE49-F238E27FC236}">
                    <a16:creationId xmlns:a16="http://schemas.microsoft.com/office/drawing/2014/main" id="{1521EB30-DD28-45B2-A996-32E880BD5BA4}"/>
                  </a:ext>
                </a:extLst>
              </p14:cNvPr>
              <p14:cNvContentPartPr/>
              <p14:nvPr/>
            </p14:nvContentPartPr>
            <p14:xfrm>
              <a:off x="5073635" y="1625473"/>
              <a:ext cx="360" cy="360"/>
            </p14:xfrm>
          </p:contentPart>
        </mc:Choice>
        <mc:Fallback xmlns="">
          <p:pic>
            <p:nvPicPr>
              <p:cNvPr id="210" name="Ink 209">
                <a:extLst>
                  <a:ext uri="{FF2B5EF4-FFF2-40B4-BE49-F238E27FC236}">
                    <a16:creationId xmlns:a16="http://schemas.microsoft.com/office/drawing/2014/main" id="{1521EB30-DD28-45B2-A996-32E880BD5BA4}"/>
                  </a:ext>
                </a:extLst>
              </p:cNvPr>
              <p:cNvPicPr/>
              <p:nvPr/>
            </p:nvPicPr>
            <p:blipFill>
              <a:blip r:embed="rId6"/>
              <a:stretch>
                <a:fillRect/>
              </a:stretch>
            </p:blipFill>
            <p:spPr>
              <a:xfrm>
                <a:off x="4983995" y="144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11" name="Ink 210">
                <a:extLst>
                  <a:ext uri="{FF2B5EF4-FFF2-40B4-BE49-F238E27FC236}">
                    <a16:creationId xmlns:a16="http://schemas.microsoft.com/office/drawing/2014/main" id="{45C98339-E936-4F2B-5AE4-83ABB6B49D17}"/>
                  </a:ext>
                </a:extLst>
              </p14:cNvPr>
              <p14:cNvContentPartPr/>
              <p14:nvPr/>
            </p14:nvContentPartPr>
            <p14:xfrm>
              <a:off x="5043035" y="1626553"/>
              <a:ext cx="360" cy="360"/>
            </p14:xfrm>
          </p:contentPart>
        </mc:Choice>
        <mc:Fallback xmlns="">
          <p:pic>
            <p:nvPicPr>
              <p:cNvPr id="211" name="Ink 210">
                <a:extLst>
                  <a:ext uri="{FF2B5EF4-FFF2-40B4-BE49-F238E27FC236}">
                    <a16:creationId xmlns:a16="http://schemas.microsoft.com/office/drawing/2014/main" id="{45C98339-E936-4F2B-5AE4-83ABB6B49D17}"/>
                  </a:ext>
                </a:extLst>
              </p:cNvPr>
              <p:cNvPicPr/>
              <p:nvPr/>
            </p:nvPicPr>
            <p:blipFill>
              <a:blip r:embed="rId6"/>
              <a:stretch>
                <a:fillRect/>
              </a:stretch>
            </p:blipFill>
            <p:spPr>
              <a:xfrm>
                <a:off x="4953395" y="1446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12" name="Ink 211">
                <a:extLst>
                  <a:ext uri="{FF2B5EF4-FFF2-40B4-BE49-F238E27FC236}">
                    <a16:creationId xmlns:a16="http://schemas.microsoft.com/office/drawing/2014/main" id="{000190C8-6F1B-60E7-6879-D9D07CA7B035}"/>
                  </a:ext>
                </a:extLst>
              </p14:cNvPr>
              <p14:cNvContentPartPr/>
              <p14:nvPr/>
            </p14:nvContentPartPr>
            <p14:xfrm>
              <a:off x="4997315" y="1623313"/>
              <a:ext cx="360" cy="360"/>
            </p14:xfrm>
          </p:contentPart>
        </mc:Choice>
        <mc:Fallback xmlns="">
          <p:pic>
            <p:nvPicPr>
              <p:cNvPr id="212" name="Ink 211">
                <a:extLst>
                  <a:ext uri="{FF2B5EF4-FFF2-40B4-BE49-F238E27FC236}">
                    <a16:creationId xmlns:a16="http://schemas.microsoft.com/office/drawing/2014/main" id="{000190C8-6F1B-60E7-6879-D9D07CA7B035}"/>
                  </a:ext>
                </a:extLst>
              </p:cNvPr>
              <p:cNvPicPr/>
              <p:nvPr/>
            </p:nvPicPr>
            <p:blipFill>
              <a:blip r:embed="rId6"/>
              <a:stretch>
                <a:fillRect/>
              </a:stretch>
            </p:blipFill>
            <p:spPr>
              <a:xfrm>
                <a:off x="4907315" y="1443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13" name="Ink 212">
                <a:extLst>
                  <a:ext uri="{FF2B5EF4-FFF2-40B4-BE49-F238E27FC236}">
                    <a16:creationId xmlns:a16="http://schemas.microsoft.com/office/drawing/2014/main" id="{47132CB8-064E-E65B-67DD-880453A53E3A}"/>
                  </a:ext>
                </a:extLst>
              </p14:cNvPr>
              <p14:cNvContentPartPr/>
              <p14:nvPr/>
            </p14:nvContentPartPr>
            <p14:xfrm>
              <a:off x="5108195" y="1653913"/>
              <a:ext cx="360" cy="360"/>
            </p14:xfrm>
          </p:contentPart>
        </mc:Choice>
        <mc:Fallback xmlns="">
          <p:pic>
            <p:nvPicPr>
              <p:cNvPr id="213" name="Ink 212">
                <a:extLst>
                  <a:ext uri="{FF2B5EF4-FFF2-40B4-BE49-F238E27FC236}">
                    <a16:creationId xmlns:a16="http://schemas.microsoft.com/office/drawing/2014/main" id="{47132CB8-064E-E65B-67DD-880453A53E3A}"/>
                  </a:ext>
                </a:extLst>
              </p:cNvPr>
              <p:cNvPicPr/>
              <p:nvPr/>
            </p:nvPicPr>
            <p:blipFill>
              <a:blip r:embed="rId6"/>
              <a:stretch>
                <a:fillRect/>
              </a:stretch>
            </p:blipFill>
            <p:spPr>
              <a:xfrm>
                <a:off x="5018195" y="1473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14" name="Ink 213">
                <a:extLst>
                  <a:ext uri="{FF2B5EF4-FFF2-40B4-BE49-F238E27FC236}">
                    <a16:creationId xmlns:a16="http://schemas.microsoft.com/office/drawing/2014/main" id="{8ECE5016-737F-B1B3-8DE3-22BBF98E1755}"/>
                  </a:ext>
                </a:extLst>
              </p14:cNvPr>
              <p14:cNvContentPartPr/>
              <p14:nvPr/>
            </p14:nvContentPartPr>
            <p14:xfrm>
              <a:off x="5151035" y="1630153"/>
              <a:ext cx="69480" cy="10080"/>
            </p14:xfrm>
          </p:contentPart>
        </mc:Choice>
        <mc:Fallback xmlns="">
          <p:pic>
            <p:nvPicPr>
              <p:cNvPr id="214" name="Ink 213">
                <a:extLst>
                  <a:ext uri="{FF2B5EF4-FFF2-40B4-BE49-F238E27FC236}">
                    <a16:creationId xmlns:a16="http://schemas.microsoft.com/office/drawing/2014/main" id="{8ECE5016-737F-B1B3-8DE3-22BBF98E1755}"/>
                  </a:ext>
                </a:extLst>
              </p:cNvPr>
              <p:cNvPicPr/>
              <p:nvPr/>
            </p:nvPicPr>
            <p:blipFill>
              <a:blip r:embed="rId265"/>
              <a:stretch>
                <a:fillRect/>
              </a:stretch>
            </p:blipFill>
            <p:spPr>
              <a:xfrm>
                <a:off x="5061035" y="1450153"/>
                <a:ext cx="2491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15" name="Ink 214">
                <a:extLst>
                  <a:ext uri="{FF2B5EF4-FFF2-40B4-BE49-F238E27FC236}">
                    <a16:creationId xmlns:a16="http://schemas.microsoft.com/office/drawing/2014/main" id="{A2DCCB44-47CD-C385-E14E-0212E0BD5B11}"/>
                  </a:ext>
                </a:extLst>
              </p14:cNvPr>
              <p14:cNvContentPartPr/>
              <p14:nvPr/>
            </p14:nvContentPartPr>
            <p14:xfrm>
              <a:off x="5236355" y="1641313"/>
              <a:ext cx="360" cy="360"/>
            </p14:xfrm>
          </p:contentPart>
        </mc:Choice>
        <mc:Fallback xmlns="">
          <p:pic>
            <p:nvPicPr>
              <p:cNvPr id="215" name="Ink 214">
                <a:extLst>
                  <a:ext uri="{FF2B5EF4-FFF2-40B4-BE49-F238E27FC236}">
                    <a16:creationId xmlns:a16="http://schemas.microsoft.com/office/drawing/2014/main" id="{A2DCCB44-47CD-C385-E14E-0212E0BD5B11}"/>
                  </a:ext>
                </a:extLst>
              </p:cNvPr>
              <p:cNvPicPr/>
              <p:nvPr/>
            </p:nvPicPr>
            <p:blipFill>
              <a:blip r:embed="rId6"/>
              <a:stretch>
                <a:fillRect/>
              </a:stretch>
            </p:blipFill>
            <p:spPr>
              <a:xfrm>
                <a:off x="5146715" y="146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16" name="Ink 215">
                <a:extLst>
                  <a:ext uri="{FF2B5EF4-FFF2-40B4-BE49-F238E27FC236}">
                    <a16:creationId xmlns:a16="http://schemas.microsoft.com/office/drawing/2014/main" id="{1B05E7C2-2E58-9BBB-48B5-6BFBC2FB46BE}"/>
                  </a:ext>
                </a:extLst>
              </p14:cNvPr>
              <p14:cNvContentPartPr/>
              <p14:nvPr/>
            </p14:nvContentPartPr>
            <p14:xfrm>
              <a:off x="5256515" y="1644193"/>
              <a:ext cx="360" cy="360"/>
            </p14:xfrm>
          </p:contentPart>
        </mc:Choice>
        <mc:Fallback xmlns="">
          <p:pic>
            <p:nvPicPr>
              <p:cNvPr id="216" name="Ink 215">
                <a:extLst>
                  <a:ext uri="{FF2B5EF4-FFF2-40B4-BE49-F238E27FC236}">
                    <a16:creationId xmlns:a16="http://schemas.microsoft.com/office/drawing/2014/main" id="{1B05E7C2-2E58-9BBB-48B5-6BFBC2FB46BE}"/>
                  </a:ext>
                </a:extLst>
              </p:cNvPr>
              <p:cNvPicPr/>
              <p:nvPr/>
            </p:nvPicPr>
            <p:blipFill>
              <a:blip r:embed="rId6"/>
              <a:stretch>
                <a:fillRect/>
              </a:stretch>
            </p:blipFill>
            <p:spPr>
              <a:xfrm>
                <a:off x="5166875" y="1464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17" name="Ink 216">
                <a:extLst>
                  <a:ext uri="{FF2B5EF4-FFF2-40B4-BE49-F238E27FC236}">
                    <a16:creationId xmlns:a16="http://schemas.microsoft.com/office/drawing/2014/main" id="{D3684025-26D3-0EF3-F1DE-8373C51413B6}"/>
                  </a:ext>
                </a:extLst>
              </p14:cNvPr>
              <p14:cNvContentPartPr/>
              <p14:nvPr/>
            </p14:nvContentPartPr>
            <p14:xfrm>
              <a:off x="5240675" y="1653553"/>
              <a:ext cx="360" cy="360"/>
            </p14:xfrm>
          </p:contentPart>
        </mc:Choice>
        <mc:Fallback xmlns="">
          <p:pic>
            <p:nvPicPr>
              <p:cNvPr id="217" name="Ink 216">
                <a:extLst>
                  <a:ext uri="{FF2B5EF4-FFF2-40B4-BE49-F238E27FC236}">
                    <a16:creationId xmlns:a16="http://schemas.microsoft.com/office/drawing/2014/main" id="{D3684025-26D3-0EF3-F1DE-8373C51413B6}"/>
                  </a:ext>
                </a:extLst>
              </p:cNvPr>
              <p:cNvPicPr/>
              <p:nvPr/>
            </p:nvPicPr>
            <p:blipFill>
              <a:blip r:embed="rId6"/>
              <a:stretch>
                <a:fillRect/>
              </a:stretch>
            </p:blipFill>
            <p:spPr>
              <a:xfrm>
                <a:off x="5151035" y="1473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18" name="Ink 217">
                <a:extLst>
                  <a:ext uri="{FF2B5EF4-FFF2-40B4-BE49-F238E27FC236}">
                    <a16:creationId xmlns:a16="http://schemas.microsoft.com/office/drawing/2014/main" id="{7D127CCE-38CC-828B-E7EA-A9361D324B53}"/>
                  </a:ext>
                </a:extLst>
              </p14:cNvPr>
              <p14:cNvContentPartPr/>
              <p14:nvPr/>
            </p14:nvContentPartPr>
            <p14:xfrm>
              <a:off x="5156075" y="1640953"/>
              <a:ext cx="360" cy="360"/>
            </p14:xfrm>
          </p:contentPart>
        </mc:Choice>
        <mc:Fallback xmlns="">
          <p:pic>
            <p:nvPicPr>
              <p:cNvPr id="218" name="Ink 217">
                <a:extLst>
                  <a:ext uri="{FF2B5EF4-FFF2-40B4-BE49-F238E27FC236}">
                    <a16:creationId xmlns:a16="http://schemas.microsoft.com/office/drawing/2014/main" id="{7D127CCE-38CC-828B-E7EA-A9361D324B53}"/>
                  </a:ext>
                </a:extLst>
              </p:cNvPr>
              <p:cNvPicPr/>
              <p:nvPr/>
            </p:nvPicPr>
            <p:blipFill>
              <a:blip r:embed="rId6"/>
              <a:stretch>
                <a:fillRect/>
              </a:stretch>
            </p:blipFill>
            <p:spPr>
              <a:xfrm>
                <a:off x="5066075" y="146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19" name="Ink 218">
                <a:extLst>
                  <a:ext uri="{FF2B5EF4-FFF2-40B4-BE49-F238E27FC236}">
                    <a16:creationId xmlns:a16="http://schemas.microsoft.com/office/drawing/2014/main" id="{FE6D21C0-517D-1A87-A1D7-6E9B032BA941}"/>
                  </a:ext>
                </a:extLst>
              </p14:cNvPr>
              <p14:cNvContentPartPr/>
              <p14:nvPr/>
            </p14:nvContentPartPr>
            <p14:xfrm>
              <a:off x="4901195" y="1653553"/>
              <a:ext cx="199080" cy="15480"/>
            </p14:xfrm>
          </p:contentPart>
        </mc:Choice>
        <mc:Fallback xmlns="">
          <p:pic>
            <p:nvPicPr>
              <p:cNvPr id="219" name="Ink 218">
                <a:extLst>
                  <a:ext uri="{FF2B5EF4-FFF2-40B4-BE49-F238E27FC236}">
                    <a16:creationId xmlns:a16="http://schemas.microsoft.com/office/drawing/2014/main" id="{FE6D21C0-517D-1A87-A1D7-6E9B032BA941}"/>
                  </a:ext>
                </a:extLst>
              </p:cNvPr>
              <p:cNvPicPr/>
              <p:nvPr/>
            </p:nvPicPr>
            <p:blipFill>
              <a:blip r:embed="rId271"/>
              <a:stretch>
                <a:fillRect/>
              </a:stretch>
            </p:blipFill>
            <p:spPr>
              <a:xfrm>
                <a:off x="4811555" y="1473913"/>
                <a:ext cx="37872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20" name="Ink 219">
                <a:extLst>
                  <a:ext uri="{FF2B5EF4-FFF2-40B4-BE49-F238E27FC236}">
                    <a16:creationId xmlns:a16="http://schemas.microsoft.com/office/drawing/2014/main" id="{C7C0D2D0-507B-3D5C-6666-9DD28EBA4AA8}"/>
                  </a:ext>
                </a:extLst>
              </p14:cNvPr>
              <p14:cNvContentPartPr/>
              <p14:nvPr/>
            </p14:nvContentPartPr>
            <p14:xfrm>
              <a:off x="4868435" y="1659313"/>
              <a:ext cx="360" cy="360"/>
            </p14:xfrm>
          </p:contentPart>
        </mc:Choice>
        <mc:Fallback xmlns="">
          <p:pic>
            <p:nvPicPr>
              <p:cNvPr id="220" name="Ink 219">
                <a:extLst>
                  <a:ext uri="{FF2B5EF4-FFF2-40B4-BE49-F238E27FC236}">
                    <a16:creationId xmlns:a16="http://schemas.microsoft.com/office/drawing/2014/main" id="{C7C0D2D0-507B-3D5C-6666-9DD28EBA4AA8}"/>
                  </a:ext>
                </a:extLst>
              </p:cNvPr>
              <p:cNvPicPr/>
              <p:nvPr/>
            </p:nvPicPr>
            <p:blipFill>
              <a:blip r:embed="rId6"/>
              <a:stretch>
                <a:fillRect/>
              </a:stretch>
            </p:blipFill>
            <p:spPr>
              <a:xfrm>
                <a:off x="4778795" y="1479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21" name="Ink 220">
                <a:extLst>
                  <a:ext uri="{FF2B5EF4-FFF2-40B4-BE49-F238E27FC236}">
                    <a16:creationId xmlns:a16="http://schemas.microsoft.com/office/drawing/2014/main" id="{31F9462F-AD57-B248-07B9-E25419AB63AF}"/>
                  </a:ext>
                </a:extLst>
              </p14:cNvPr>
              <p14:cNvContentPartPr/>
              <p14:nvPr/>
            </p14:nvContentPartPr>
            <p14:xfrm>
              <a:off x="4865195" y="1666153"/>
              <a:ext cx="360" cy="360"/>
            </p14:xfrm>
          </p:contentPart>
        </mc:Choice>
        <mc:Fallback xmlns="">
          <p:pic>
            <p:nvPicPr>
              <p:cNvPr id="221" name="Ink 220">
                <a:extLst>
                  <a:ext uri="{FF2B5EF4-FFF2-40B4-BE49-F238E27FC236}">
                    <a16:creationId xmlns:a16="http://schemas.microsoft.com/office/drawing/2014/main" id="{31F9462F-AD57-B248-07B9-E25419AB63AF}"/>
                  </a:ext>
                </a:extLst>
              </p:cNvPr>
              <p:cNvPicPr/>
              <p:nvPr/>
            </p:nvPicPr>
            <p:blipFill>
              <a:blip r:embed="rId6"/>
              <a:stretch>
                <a:fillRect/>
              </a:stretch>
            </p:blipFill>
            <p:spPr>
              <a:xfrm>
                <a:off x="4775195" y="1486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22" name="Ink 221">
                <a:extLst>
                  <a:ext uri="{FF2B5EF4-FFF2-40B4-BE49-F238E27FC236}">
                    <a16:creationId xmlns:a16="http://schemas.microsoft.com/office/drawing/2014/main" id="{110F7B1D-0480-A6E6-B501-04ED30BB551C}"/>
                  </a:ext>
                </a:extLst>
              </p14:cNvPr>
              <p14:cNvContentPartPr/>
              <p14:nvPr/>
            </p14:nvContentPartPr>
            <p14:xfrm>
              <a:off x="4841795" y="1683433"/>
              <a:ext cx="360" cy="360"/>
            </p14:xfrm>
          </p:contentPart>
        </mc:Choice>
        <mc:Fallback xmlns="">
          <p:pic>
            <p:nvPicPr>
              <p:cNvPr id="222" name="Ink 221">
                <a:extLst>
                  <a:ext uri="{FF2B5EF4-FFF2-40B4-BE49-F238E27FC236}">
                    <a16:creationId xmlns:a16="http://schemas.microsoft.com/office/drawing/2014/main" id="{110F7B1D-0480-A6E6-B501-04ED30BB551C}"/>
                  </a:ext>
                </a:extLst>
              </p:cNvPr>
              <p:cNvPicPr/>
              <p:nvPr/>
            </p:nvPicPr>
            <p:blipFill>
              <a:blip r:embed="rId6"/>
              <a:stretch>
                <a:fillRect/>
              </a:stretch>
            </p:blipFill>
            <p:spPr>
              <a:xfrm>
                <a:off x="4751795" y="1503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23" name="Ink 222">
                <a:extLst>
                  <a:ext uri="{FF2B5EF4-FFF2-40B4-BE49-F238E27FC236}">
                    <a16:creationId xmlns:a16="http://schemas.microsoft.com/office/drawing/2014/main" id="{CD4D230B-00E0-9B38-ADF8-70A431D4F273}"/>
                  </a:ext>
                </a:extLst>
              </p14:cNvPr>
              <p14:cNvContentPartPr/>
              <p14:nvPr/>
            </p14:nvContentPartPr>
            <p14:xfrm>
              <a:off x="4815875" y="1741753"/>
              <a:ext cx="360" cy="360"/>
            </p14:xfrm>
          </p:contentPart>
        </mc:Choice>
        <mc:Fallback xmlns="">
          <p:pic>
            <p:nvPicPr>
              <p:cNvPr id="223" name="Ink 222">
                <a:extLst>
                  <a:ext uri="{FF2B5EF4-FFF2-40B4-BE49-F238E27FC236}">
                    <a16:creationId xmlns:a16="http://schemas.microsoft.com/office/drawing/2014/main" id="{CD4D230B-00E0-9B38-ADF8-70A431D4F273}"/>
                  </a:ext>
                </a:extLst>
              </p:cNvPr>
              <p:cNvPicPr/>
              <p:nvPr/>
            </p:nvPicPr>
            <p:blipFill>
              <a:blip r:embed="rId6"/>
              <a:stretch>
                <a:fillRect/>
              </a:stretch>
            </p:blipFill>
            <p:spPr>
              <a:xfrm>
                <a:off x="4725875" y="1562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24" name="Ink 223">
                <a:extLst>
                  <a:ext uri="{FF2B5EF4-FFF2-40B4-BE49-F238E27FC236}">
                    <a16:creationId xmlns:a16="http://schemas.microsoft.com/office/drawing/2014/main" id="{D77FE0F4-D31A-19FC-445D-B7236B11A099}"/>
                  </a:ext>
                </a:extLst>
              </p14:cNvPr>
              <p14:cNvContentPartPr/>
              <p14:nvPr/>
            </p14:nvContentPartPr>
            <p14:xfrm>
              <a:off x="4913795" y="1731673"/>
              <a:ext cx="360" cy="360"/>
            </p14:xfrm>
          </p:contentPart>
        </mc:Choice>
        <mc:Fallback xmlns="">
          <p:pic>
            <p:nvPicPr>
              <p:cNvPr id="224" name="Ink 223">
                <a:extLst>
                  <a:ext uri="{FF2B5EF4-FFF2-40B4-BE49-F238E27FC236}">
                    <a16:creationId xmlns:a16="http://schemas.microsoft.com/office/drawing/2014/main" id="{D77FE0F4-D31A-19FC-445D-B7236B11A099}"/>
                  </a:ext>
                </a:extLst>
              </p:cNvPr>
              <p:cNvPicPr/>
              <p:nvPr/>
            </p:nvPicPr>
            <p:blipFill>
              <a:blip r:embed="rId6"/>
              <a:stretch>
                <a:fillRect/>
              </a:stretch>
            </p:blipFill>
            <p:spPr>
              <a:xfrm>
                <a:off x="4823795" y="155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25" name="Ink 224">
                <a:extLst>
                  <a:ext uri="{FF2B5EF4-FFF2-40B4-BE49-F238E27FC236}">
                    <a16:creationId xmlns:a16="http://schemas.microsoft.com/office/drawing/2014/main" id="{D77CF56E-EDE9-CD4D-CA05-C6568B1EF0E6}"/>
                  </a:ext>
                </a:extLst>
              </p14:cNvPr>
              <p14:cNvContentPartPr/>
              <p14:nvPr/>
            </p14:nvContentPartPr>
            <p14:xfrm>
              <a:off x="4968875" y="1732033"/>
              <a:ext cx="360" cy="360"/>
            </p14:xfrm>
          </p:contentPart>
        </mc:Choice>
        <mc:Fallback xmlns="">
          <p:pic>
            <p:nvPicPr>
              <p:cNvPr id="225" name="Ink 224">
                <a:extLst>
                  <a:ext uri="{FF2B5EF4-FFF2-40B4-BE49-F238E27FC236}">
                    <a16:creationId xmlns:a16="http://schemas.microsoft.com/office/drawing/2014/main" id="{D77CF56E-EDE9-CD4D-CA05-C6568B1EF0E6}"/>
                  </a:ext>
                </a:extLst>
              </p:cNvPr>
              <p:cNvPicPr/>
              <p:nvPr/>
            </p:nvPicPr>
            <p:blipFill>
              <a:blip r:embed="rId6"/>
              <a:stretch>
                <a:fillRect/>
              </a:stretch>
            </p:blipFill>
            <p:spPr>
              <a:xfrm>
                <a:off x="4879235" y="155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26" name="Ink 225">
                <a:extLst>
                  <a:ext uri="{FF2B5EF4-FFF2-40B4-BE49-F238E27FC236}">
                    <a16:creationId xmlns:a16="http://schemas.microsoft.com/office/drawing/2014/main" id="{30AAFD3D-CD9A-6808-2263-373A8646E6FB}"/>
                  </a:ext>
                </a:extLst>
              </p14:cNvPr>
              <p14:cNvContentPartPr/>
              <p14:nvPr/>
            </p14:nvContentPartPr>
            <p14:xfrm>
              <a:off x="4972835" y="1736353"/>
              <a:ext cx="360" cy="360"/>
            </p14:xfrm>
          </p:contentPart>
        </mc:Choice>
        <mc:Fallback xmlns="">
          <p:pic>
            <p:nvPicPr>
              <p:cNvPr id="226" name="Ink 225">
                <a:extLst>
                  <a:ext uri="{FF2B5EF4-FFF2-40B4-BE49-F238E27FC236}">
                    <a16:creationId xmlns:a16="http://schemas.microsoft.com/office/drawing/2014/main" id="{30AAFD3D-CD9A-6808-2263-373A8646E6FB}"/>
                  </a:ext>
                </a:extLst>
              </p:cNvPr>
              <p:cNvPicPr/>
              <p:nvPr/>
            </p:nvPicPr>
            <p:blipFill>
              <a:blip r:embed="rId6"/>
              <a:stretch>
                <a:fillRect/>
              </a:stretch>
            </p:blipFill>
            <p:spPr>
              <a:xfrm>
                <a:off x="4882835" y="1556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27" name="Ink 226">
                <a:extLst>
                  <a:ext uri="{FF2B5EF4-FFF2-40B4-BE49-F238E27FC236}">
                    <a16:creationId xmlns:a16="http://schemas.microsoft.com/office/drawing/2014/main" id="{6B289490-B6A8-4578-5A94-72EE1EEFCB2C}"/>
                  </a:ext>
                </a:extLst>
              </p14:cNvPr>
              <p14:cNvContentPartPr/>
              <p14:nvPr/>
            </p14:nvContentPartPr>
            <p14:xfrm>
              <a:off x="4882835" y="1738873"/>
              <a:ext cx="360" cy="360"/>
            </p14:xfrm>
          </p:contentPart>
        </mc:Choice>
        <mc:Fallback xmlns="">
          <p:pic>
            <p:nvPicPr>
              <p:cNvPr id="227" name="Ink 226">
                <a:extLst>
                  <a:ext uri="{FF2B5EF4-FFF2-40B4-BE49-F238E27FC236}">
                    <a16:creationId xmlns:a16="http://schemas.microsoft.com/office/drawing/2014/main" id="{6B289490-B6A8-4578-5A94-72EE1EEFCB2C}"/>
                  </a:ext>
                </a:extLst>
              </p:cNvPr>
              <p:cNvPicPr/>
              <p:nvPr/>
            </p:nvPicPr>
            <p:blipFill>
              <a:blip r:embed="rId6"/>
              <a:stretch>
                <a:fillRect/>
              </a:stretch>
            </p:blipFill>
            <p:spPr>
              <a:xfrm>
                <a:off x="4792835" y="155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28" name="Ink 227">
                <a:extLst>
                  <a:ext uri="{FF2B5EF4-FFF2-40B4-BE49-F238E27FC236}">
                    <a16:creationId xmlns:a16="http://schemas.microsoft.com/office/drawing/2014/main" id="{BE8B0E10-0A6D-461C-65AB-86FB6AF10CAE}"/>
                  </a:ext>
                </a:extLst>
              </p14:cNvPr>
              <p14:cNvContentPartPr/>
              <p14:nvPr/>
            </p14:nvContentPartPr>
            <p14:xfrm>
              <a:off x="4775195" y="1729873"/>
              <a:ext cx="360" cy="360"/>
            </p14:xfrm>
          </p:contentPart>
        </mc:Choice>
        <mc:Fallback xmlns="">
          <p:pic>
            <p:nvPicPr>
              <p:cNvPr id="228" name="Ink 227">
                <a:extLst>
                  <a:ext uri="{FF2B5EF4-FFF2-40B4-BE49-F238E27FC236}">
                    <a16:creationId xmlns:a16="http://schemas.microsoft.com/office/drawing/2014/main" id="{BE8B0E10-0A6D-461C-65AB-86FB6AF10CAE}"/>
                  </a:ext>
                </a:extLst>
              </p:cNvPr>
              <p:cNvPicPr/>
              <p:nvPr/>
            </p:nvPicPr>
            <p:blipFill>
              <a:blip r:embed="rId6"/>
              <a:stretch>
                <a:fillRect/>
              </a:stretch>
            </p:blipFill>
            <p:spPr>
              <a:xfrm>
                <a:off x="4685195" y="15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29" name="Ink 228">
                <a:extLst>
                  <a:ext uri="{FF2B5EF4-FFF2-40B4-BE49-F238E27FC236}">
                    <a16:creationId xmlns:a16="http://schemas.microsoft.com/office/drawing/2014/main" id="{4E2F53CE-FEFA-293B-2237-CE68D25642F9}"/>
                  </a:ext>
                </a:extLst>
              </p14:cNvPr>
              <p14:cNvContentPartPr/>
              <p14:nvPr/>
            </p14:nvContentPartPr>
            <p14:xfrm>
              <a:off x="4758995" y="1710073"/>
              <a:ext cx="360" cy="360"/>
            </p14:xfrm>
          </p:contentPart>
        </mc:Choice>
        <mc:Fallback xmlns="">
          <p:pic>
            <p:nvPicPr>
              <p:cNvPr id="229" name="Ink 228">
                <a:extLst>
                  <a:ext uri="{FF2B5EF4-FFF2-40B4-BE49-F238E27FC236}">
                    <a16:creationId xmlns:a16="http://schemas.microsoft.com/office/drawing/2014/main" id="{4E2F53CE-FEFA-293B-2237-CE68D25642F9}"/>
                  </a:ext>
                </a:extLst>
              </p:cNvPr>
              <p:cNvPicPr/>
              <p:nvPr/>
            </p:nvPicPr>
            <p:blipFill>
              <a:blip r:embed="rId6"/>
              <a:stretch>
                <a:fillRect/>
              </a:stretch>
            </p:blipFill>
            <p:spPr>
              <a:xfrm>
                <a:off x="4668995" y="1530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30" name="Ink 229">
                <a:extLst>
                  <a:ext uri="{FF2B5EF4-FFF2-40B4-BE49-F238E27FC236}">
                    <a16:creationId xmlns:a16="http://schemas.microsoft.com/office/drawing/2014/main" id="{EFD35968-B898-9D24-8156-C55D917B7BC3}"/>
                  </a:ext>
                </a:extLst>
              </p14:cNvPr>
              <p14:cNvContentPartPr/>
              <p14:nvPr/>
            </p14:nvContentPartPr>
            <p14:xfrm>
              <a:off x="4758995" y="1702513"/>
              <a:ext cx="360" cy="360"/>
            </p14:xfrm>
          </p:contentPart>
        </mc:Choice>
        <mc:Fallback xmlns="">
          <p:pic>
            <p:nvPicPr>
              <p:cNvPr id="230" name="Ink 229">
                <a:extLst>
                  <a:ext uri="{FF2B5EF4-FFF2-40B4-BE49-F238E27FC236}">
                    <a16:creationId xmlns:a16="http://schemas.microsoft.com/office/drawing/2014/main" id="{EFD35968-B898-9D24-8156-C55D917B7BC3}"/>
                  </a:ext>
                </a:extLst>
              </p:cNvPr>
              <p:cNvPicPr/>
              <p:nvPr/>
            </p:nvPicPr>
            <p:blipFill>
              <a:blip r:embed="rId6"/>
              <a:stretch>
                <a:fillRect/>
              </a:stretch>
            </p:blipFill>
            <p:spPr>
              <a:xfrm>
                <a:off x="4668995" y="152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31" name="Ink 230">
                <a:extLst>
                  <a:ext uri="{FF2B5EF4-FFF2-40B4-BE49-F238E27FC236}">
                    <a16:creationId xmlns:a16="http://schemas.microsoft.com/office/drawing/2014/main" id="{0FCE3298-B0C3-EEE9-15CE-829429ACE379}"/>
                  </a:ext>
                </a:extLst>
              </p14:cNvPr>
              <p14:cNvContentPartPr/>
              <p14:nvPr/>
            </p14:nvContentPartPr>
            <p14:xfrm>
              <a:off x="4708955" y="1698193"/>
              <a:ext cx="360" cy="360"/>
            </p14:xfrm>
          </p:contentPart>
        </mc:Choice>
        <mc:Fallback xmlns="">
          <p:pic>
            <p:nvPicPr>
              <p:cNvPr id="231" name="Ink 230">
                <a:extLst>
                  <a:ext uri="{FF2B5EF4-FFF2-40B4-BE49-F238E27FC236}">
                    <a16:creationId xmlns:a16="http://schemas.microsoft.com/office/drawing/2014/main" id="{0FCE3298-B0C3-EEE9-15CE-829429ACE379}"/>
                  </a:ext>
                </a:extLst>
              </p:cNvPr>
              <p:cNvPicPr/>
              <p:nvPr/>
            </p:nvPicPr>
            <p:blipFill>
              <a:blip r:embed="rId6"/>
              <a:stretch>
                <a:fillRect/>
              </a:stretch>
            </p:blipFill>
            <p:spPr>
              <a:xfrm>
                <a:off x="4619315" y="1518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32" name="Ink 231">
                <a:extLst>
                  <a:ext uri="{FF2B5EF4-FFF2-40B4-BE49-F238E27FC236}">
                    <a16:creationId xmlns:a16="http://schemas.microsoft.com/office/drawing/2014/main" id="{9F58FC2B-84D1-DD11-E34A-BFDAFDA91B31}"/>
                  </a:ext>
                </a:extLst>
              </p14:cNvPr>
              <p14:cNvContentPartPr/>
              <p14:nvPr/>
            </p14:nvContentPartPr>
            <p14:xfrm>
              <a:off x="4693115" y="1697113"/>
              <a:ext cx="360" cy="360"/>
            </p14:xfrm>
          </p:contentPart>
        </mc:Choice>
        <mc:Fallback xmlns="">
          <p:pic>
            <p:nvPicPr>
              <p:cNvPr id="232" name="Ink 231">
                <a:extLst>
                  <a:ext uri="{FF2B5EF4-FFF2-40B4-BE49-F238E27FC236}">
                    <a16:creationId xmlns:a16="http://schemas.microsoft.com/office/drawing/2014/main" id="{9F58FC2B-84D1-DD11-E34A-BFDAFDA91B31}"/>
                  </a:ext>
                </a:extLst>
              </p:cNvPr>
              <p:cNvPicPr/>
              <p:nvPr/>
            </p:nvPicPr>
            <p:blipFill>
              <a:blip r:embed="rId6"/>
              <a:stretch>
                <a:fillRect/>
              </a:stretch>
            </p:blipFill>
            <p:spPr>
              <a:xfrm>
                <a:off x="4603475" y="151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33" name="Ink 232">
                <a:extLst>
                  <a:ext uri="{FF2B5EF4-FFF2-40B4-BE49-F238E27FC236}">
                    <a16:creationId xmlns:a16="http://schemas.microsoft.com/office/drawing/2014/main" id="{8C27F35E-0E58-C816-D5CB-45D39C4629FE}"/>
                  </a:ext>
                </a:extLst>
              </p14:cNvPr>
              <p14:cNvContentPartPr/>
              <p14:nvPr/>
            </p14:nvContentPartPr>
            <p14:xfrm>
              <a:off x="4671515" y="1689193"/>
              <a:ext cx="360" cy="360"/>
            </p14:xfrm>
          </p:contentPart>
        </mc:Choice>
        <mc:Fallback xmlns="">
          <p:pic>
            <p:nvPicPr>
              <p:cNvPr id="233" name="Ink 232">
                <a:extLst>
                  <a:ext uri="{FF2B5EF4-FFF2-40B4-BE49-F238E27FC236}">
                    <a16:creationId xmlns:a16="http://schemas.microsoft.com/office/drawing/2014/main" id="{8C27F35E-0E58-C816-D5CB-45D39C4629FE}"/>
                  </a:ext>
                </a:extLst>
              </p:cNvPr>
              <p:cNvPicPr/>
              <p:nvPr/>
            </p:nvPicPr>
            <p:blipFill>
              <a:blip r:embed="rId6"/>
              <a:stretch>
                <a:fillRect/>
              </a:stretch>
            </p:blipFill>
            <p:spPr>
              <a:xfrm>
                <a:off x="4581875" y="150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34" name="Ink 233">
                <a:extLst>
                  <a:ext uri="{FF2B5EF4-FFF2-40B4-BE49-F238E27FC236}">
                    <a16:creationId xmlns:a16="http://schemas.microsoft.com/office/drawing/2014/main" id="{3818439A-9AE5-064D-FA31-97F7EE836D1B}"/>
                  </a:ext>
                </a:extLst>
              </p14:cNvPr>
              <p14:cNvContentPartPr/>
              <p14:nvPr/>
            </p14:nvContentPartPr>
            <p14:xfrm>
              <a:off x="4640915" y="1686673"/>
              <a:ext cx="360" cy="360"/>
            </p14:xfrm>
          </p:contentPart>
        </mc:Choice>
        <mc:Fallback xmlns="">
          <p:pic>
            <p:nvPicPr>
              <p:cNvPr id="234" name="Ink 233">
                <a:extLst>
                  <a:ext uri="{FF2B5EF4-FFF2-40B4-BE49-F238E27FC236}">
                    <a16:creationId xmlns:a16="http://schemas.microsoft.com/office/drawing/2014/main" id="{3818439A-9AE5-064D-FA31-97F7EE836D1B}"/>
                  </a:ext>
                </a:extLst>
              </p:cNvPr>
              <p:cNvPicPr/>
              <p:nvPr/>
            </p:nvPicPr>
            <p:blipFill>
              <a:blip r:embed="rId6"/>
              <a:stretch>
                <a:fillRect/>
              </a:stretch>
            </p:blipFill>
            <p:spPr>
              <a:xfrm>
                <a:off x="4551275" y="1507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35" name="Ink 234">
                <a:extLst>
                  <a:ext uri="{FF2B5EF4-FFF2-40B4-BE49-F238E27FC236}">
                    <a16:creationId xmlns:a16="http://schemas.microsoft.com/office/drawing/2014/main" id="{E97A1FF5-FCF2-CC31-C931-951ECF3DE8D5}"/>
                  </a:ext>
                </a:extLst>
              </p14:cNvPr>
              <p14:cNvContentPartPr/>
              <p14:nvPr/>
            </p14:nvContentPartPr>
            <p14:xfrm>
              <a:off x="4622915" y="1685593"/>
              <a:ext cx="360" cy="360"/>
            </p14:xfrm>
          </p:contentPart>
        </mc:Choice>
        <mc:Fallback xmlns="">
          <p:pic>
            <p:nvPicPr>
              <p:cNvPr id="235" name="Ink 234">
                <a:extLst>
                  <a:ext uri="{FF2B5EF4-FFF2-40B4-BE49-F238E27FC236}">
                    <a16:creationId xmlns:a16="http://schemas.microsoft.com/office/drawing/2014/main" id="{E97A1FF5-FCF2-CC31-C931-951ECF3DE8D5}"/>
                  </a:ext>
                </a:extLst>
              </p:cNvPr>
              <p:cNvPicPr/>
              <p:nvPr/>
            </p:nvPicPr>
            <p:blipFill>
              <a:blip r:embed="rId6"/>
              <a:stretch>
                <a:fillRect/>
              </a:stretch>
            </p:blipFill>
            <p:spPr>
              <a:xfrm>
                <a:off x="453291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36" name="Ink 235">
                <a:extLst>
                  <a:ext uri="{FF2B5EF4-FFF2-40B4-BE49-F238E27FC236}">
                    <a16:creationId xmlns:a16="http://schemas.microsoft.com/office/drawing/2014/main" id="{22B95F63-4128-51E0-151B-48B9B2212A29}"/>
                  </a:ext>
                </a:extLst>
              </p14:cNvPr>
              <p14:cNvContentPartPr/>
              <p14:nvPr/>
            </p14:nvContentPartPr>
            <p14:xfrm>
              <a:off x="4605635" y="1674073"/>
              <a:ext cx="360" cy="360"/>
            </p14:xfrm>
          </p:contentPart>
        </mc:Choice>
        <mc:Fallback xmlns="">
          <p:pic>
            <p:nvPicPr>
              <p:cNvPr id="236" name="Ink 235">
                <a:extLst>
                  <a:ext uri="{FF2B5EF4-FFF2-40B4-BE49-F238E27FC236}">
                    <a16:creationId xmlns:a16="http://schemas.microsoft.com/office/drawing/2014/main" id="{22B95F63-4128-51E0-151B-48B9B2212A29}"/>
                  </a:ext>
                </a:extLst>
              </p:cNvPr>
              <p:cNvPicPr/>
              <p:nvPr/>
            </p:nvPicPr>
            <p:blipFill>
              <a:blip r:embed="rId6"/>
              <a:stretch>
                <a:fillRect/>
              </a:stretch>
            </p:blipFill>
            <p:spPr>
              <a:xfrm>
                <a:off x="4515995" y="1494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37" name="Ink 236">
                <a:extLst>
                  <a:ext uri="{FF2B5EF4-FFF2-40B4-BE49-F238E27FC236}">
                    <a16:creationId xmlns:a16="http://schemas.microsoft.com/office/drawing/2014/main" id="{9D47A35C-D4BF-8466-C590-8D4D73FC79CE}"/>
                  </a:ext>
                </a:extLst>
              </p14:cNvPr>
              <p14:cNvContentPartPr/>
              <p14:nvPr/>
            </p14:nvContentPartPr>
            <p14:xfrm>
              <a:off x="4595555" y="1674073"/>
              <a:ext cx="360" cy="360"/>
            </p14:xfrm>
          </p:contentPart>
        </mc:Choice>
        <mc:Fallback xmlns="">
          <p:pic>
            <p:nvPicPr>
              <p:cNvPr id="237" name="Ink 236">
                <a:extLst>
                  <a:ext uri="{FF2B5EF4-FFF2-40B4-BE49-F238E27FC236}">
                    <a16:creationId xmlns:a16="http://schemas.microsoft.com/office/drawing/2014/main" id="{9D47A35C-D4BF-8466-C590-8D4D73FC79CE}"/>
                  </a:ext>
                </a:extLst>
              </p:cNvPr>
              <p:cNvPicPr/>
              <p:nvPr/>
            </p:nvPicPr>
            <p:blipFill>
              <a:blip r:embed="rId6"/>
              <a:stretch>
                <a:fillRect/>
              </a:stretch>
            </p:blipFill>
            <p:spPr>
              <a:xfrm>
                <a:off x="4505555" y="1494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38" name="Ink 237">
                <a:extLst>
                  <a:ext uri="{FF2B5EF4-FFF2-40B4-BE49-F238E27FC236}">
                    <a16:creationId xmlns:a16="http://schemas.microsoft.com/office/drawing/2014/main" id="{8830E193-779F-A4E6-B9A8-FB3B9315B102}"/>
                  </a:ext>
                </a:extLst>
              </p14:cNvPr>
              <p14:cNvContentPartPr/>
              <p14:nvPr/>
            </p14:nvContentPartPr>
            <p14:xfrm>
              <a:off x="4585115" y="1672993"/>
              <a:ext cx="360" cy="360"/>
            </p14:xfrm>
          </p:contentPart>
        </mc:Choice>
        <mc:Fallback xmlns="">
          <p:pic>
            <p:nvPicPr>
              <p:cNvPr id="238" name="Ink 237">
                <a:extLst>
                  <a:ext uri="{FF2B5EF4-FFF2-40B4-BE49-F238E27FC236}">
                    <a16:creationId xmlns:a16="http://schemas.microsoft.com/office/drawing/2014/main" id="{8830E193-779F-A4E6-B9A8-FB3B9315B102}"/>
                  </a:ext>
                </a:extLst>
              </p:cNvPr>
              <p:cNvPicPr/>
              <p:nvPr/>
            </p:nvPicPr>
            <p:blipFill>
              <a:blip r:embed="rId6"/>
              <a:stretch>
                <a:fillRect/>
              </a:stretch>
            </p:blipFill>
            <p:spPr>
              <a:xfrm>
                <a:off x="4495475" y="149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39" name="Ink 238">
                <a:extLst>
                  <a:ext uri="{FF2B5EF4-FFF2-40B4-BE49-F238E27FC236}">
                    <a16:creationId xmlns:a16="http://schemas.microsoft.com/office/drawing/2014/main" id="{518264B3-51F8-8801-C047-758E46207C9C}"/>
                  </a:ext>
                </a:extLst>
              </p14:cNvPr>
              <p14:cNvContentPartPr/>
              <p14:nvPr/>
            </p14:nvContentPartPr>
            <p14:xfrm>
              <a:off x="4572875" y="1668313"/>
              <a:ext cx="360" cy="360"/>
            </p14:xfrm>
          </p:contentPart>
        </mc:Choice>
        <mc:Fallback xmlns="">
          <p:pic>
            <p:nvPicPr>
              <p:cNvPr id="239" name="Ink 238">
                <a:extLst>
                  <a:ext uri="{FF2B5EF4-FFF2-40B4-BE49-F238E27FC236}">
                    <a16:creationId xmlns:a16="http://schemas.microsoft.com/office/drawing/2014/main" id="{518264B3-51F8-8801-C047-758E46207C9C}"/>
                  </a:ext>
                </a:extLst>
              </p:cNvPr>
              <p:cNvPicPr/>
              <p:nvPr/>
            </p:nvPicPr>
            <p:blipFill>
              <a:blip r:embed="rId6"/>
              <a:stretch>
                <a:fillRect/>
              </a:stretch>
            </p:blipFill>
            <p:spPr>
              <a:xfrm>
                <a:off x="4482875" y="1488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40" name="Ink 239">
                <a:extLst>
                  <a:ext uri="{FF2B5EF4-FFF2-40B4-BE49-F238E27FC236}">
                    <a16:creationId xmlns:a16="http://schemas.microsoft.com/office/drawing/2014/main" id="{1B82776F-0171-35DD-13CE-F18BD7EE0A83}"/>
                  </a:ext>
                </a:extLst>
              </p14:cNvPr>
              <p14:cNvContentPartPr/>
              <p14:nvPr/>
            </p14:nvContentPartPr>
            <p14:xfrm>
              <a:off x="4521395" y="1663273"/>
              <a:ext cx="360" cy="360"/>
            </p14:xfrm>
          </p:contentPart>
        </mc:Choice>
        <mc:Fallback xmlns="">
          <p:pic>
            <p:nvPicPr>
              <p:cNvPr id="240" name="Ink 239">
                <a:extLst>
                  <a:ext uri="{FF2B5EF4-FFF2-40B4-BE49-F238E27FC236}">
                    <a16:creationId xmlns:a16="http://schemas.microsoft.com/office/drawing/2014/main" id="{1B82776F-0171-35DD-13CE-F18BD7EE0A83}"/>
                  </a:ext>
                </a:extLst>
              </p:cNvPr>
              <p:cNvPicPr/>
              <p:nvPr/>
            </p:nvPicPr>
            <p:blipFill>
              <a:blip r:embed="rId6"/>
              <a:stretch>
                <a:fillRect/>
              </a:stretch>
            </p:blipFill>
            <p:spPr>
              <a:xfrm>
                <a:off x="4431755" y="1483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41" name="Ink 240">
                <a:extLst>
                  <a:ext uri="{FF2B5EF4-FFF2-40B4-BE49-F238E27FC236}">
                    <a16:creationId xmlns:a16="http://schemas.microsoft.com/office/drawing/2014/main" id="{59689568-1B25-5FBB-4727-F9627F238F50}"/>
                  </a:ext>
                </a:extLst>
              </p14:cNvPr>
              <p14:cNvContentPartPr/>
              <p14:nvPr/>
            </p14:nvContentPartPr>
            <p14:xfrm>
              <a:off x="4496195" y="1654993"/>
              <a:ext cx="360" cy="360"/>
            </p14:xfrm>
          </p:contentPart>
        </mc:Choice>
        <mc:Fallback xmlns="">
          <p:pic>
            <p:nvPicPr>
              <p:cNvPr id="241" name="Ink 240">
                <a:extLst>
                  <a:ext uri="{FF2B5EF4-FFF2-40B4-BE49-F238E27FC236}">
                    <a16:creationId xmlns:a16="http://schemas.microsoft.com/office/drawing/2014/main" id="{59689568-1B25-5FBB-4727-F9627F238F50}"/>
                  </a:ext>
                </a:extLst>
              </p:cNvPr>
              <p:cNvPicPr/>
              <p:nvPr/>
            </p:nvPicPr>
            <p:blipFill>
              <a:blip r:embed="rId6"/>
              <a:stretch>
                <a:fillRect/>
              </a:stretch>
            </p:blipFill>
            <p:spPr>
              <a:xfrm>
                <a:off x="4406555" y="1474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42" name="Ink 241">
                <a:extLst>
                  <a:ext uri="{FF2B5EF4-FFF2-40B4-BE49-F238E27FC236}">
                    <a16:creationId xmlns:a16="http://schemas.microsoft.com/office/drawing/2014/main" id="{593DF2AB-664D-2386-6DA6-E2126B2563C1}"/>
                  </a:ext>
                </a:extLst>
              </p14:cNvPr>
              <p14:cNvContentPartPr/>
              <p14:nvPr/>
            </p14:nvContentPartPr>
            <p14:xfrm>
              <a:off x="4488275" y="1649593"/>
              <a:ext cx="360" cy="360"/>
            </p14:xfrm>
          </p:contentPart>
        </mc:Choice>
        <mc:Fallback xmlns="">
          <p:pic>
            <p:nvPicPr>
              <p:cNvPr id="242" name="Ink 241">
                <a:extLst>
                  <a:ext uri="{FF2B5EF4-FFF2-40B4-BE49-F238E27FC236}">
                    <a16:creationId xmlns:a16="http://schemas.microsoft.com/office/drawing/2014/main" id="{593DF2AB-664D-2386-6DA6-E2126B2563C1}"/>
                  </a:ext>
                </a:extLst>
              </p:cNvPr>
              <p:cNvPicPr/>
              <p:nvPr/>
            </p:nvPicPr>
            <p:blipFill>
              <a:blip r:embed="rId6"/>
              <a:stretch>
                <a:fillRect/>
              </a:stretch>
            </p:blipFill>
            <p:spPr>
              <a:xfrm>
                <a:off x="4398275" y="146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43" name="Ink 242">
                <a:extLst>
                  <a:ext uri="{FF2B5EF4-FFF2-40B4-BE49-F238E27FC236}">
                    <a16:creationId xmlns:a16="http://schemas.microsoft.com/office/drawing/2014/main" id="{F84E878F-1652-0FB3-17FE-52C66BAD66F9}"/>
                  </a:ext>
                </a:extLst>
              </p14:cNvPr>
              <p14:cNvContentPartPr/>
              <p14:nvPr/>
            </p14:nvContentPartPr>
            <p14:xfrm>
              <a:off x="4471355" y="1648153"/>
              <a:ext cx="360" cy="360"/>
            </p14:xfrm>
          </p:contentPart>
        </mc:Choice>
        <mc:Fallback xmlns="">
          <p:pic>
            <p:nvPicPr>
              <p:cNvPr id="243" name="Ink 242">
                <a:extLst>
                  <a:ext uri="{FF2B5EF4-FFF2-40B4-BE49-F238E27FC236}">
                    <a16:creationId xmlns:a16="http://schemas.microsoft.com/office/drawing/2014/main" id="{F84E878F-1652-0FB3-17FE-52C66BAD66F9}"/>
                  </a:ext>
                </a:extLst>
              </p:cNvPr>
              <p:cNvPicPr/>
              <p:nvPr/>
            </p:nvPicPr>
            <p:blipFill>
              <a:blip r:embed="rId6"/>
              <a:stretch>
                <a:fillRect/>
              </a:stretch>
            </p:blipFill>
            <p:spPr>
              <a:xfrm>
                <a:off x="4381355" y="14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44" name="Ink 243">
                <a:extLst>
                  <a:ext uri="{FF2B5EF4-FFF2-40B4-BE49-F238E27FC236}">
                    <a16:creationId xmlns:a16="http://schemas.microsoft.com/office/drawing/2014/main" id="{091F42D3-C720-F11A-857F-55CD2CB571C9}"/>
                  </a:ext>
                </a:extLst>
              </p14:cNvPr>
              <p14:cNvContentPartPr/>
              <p14:nvPr/>
            </p14:nvContentPartPr>
            <p14:xfrm>
              <a:off x="4457675" y="1649593"/>
              <a:ext cx="360" cy="360"/>
            </p14:xfrm>
          </p:contentPart>
        </mc:Choice>
        <mc:Fallback xmlns="">
          <p:pic>
            <p:nvPicPr>
              <p:cNvPr id="244" name="Ink 243">
                <a:extLst>
                  <a:ext uri="{FF2B5EF4-FFF2-40B4-BE49-F238E27FC236}">
                    <a16:creationId xmlns:a16="http://schemas.microsoft.com/office/drawing/2014/main" id="{091F42D3-C720-F11A-857F-55CD2CB571C9}"/>
                  </a:ext>
                </a:extLst>
              </p:cNvPr>
              <p:cNvPicPr/>
              <p:nvPr/>
            </p:nvPicPr>
            <p:blipFill>
              <a:blip r:embed="rId6"/>
              <a:stretch>
                <a:fillRect/>
              </a:stretch>
            </p:blipFill>
            <p:spPr>
              <a:xfrm>
                <a:off x="4367675" y="146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45" name="Ink 244">
                <a:extLst>
                  <a:ext uri="{FF2B5EF4-FFF2-40B4-BE49-F238E27FC236}">
                    <a16:creationId xmlns:a16="http://schemas.microsoft.com/office/drawing/2014/main" id="{75458E61-24BD-7298-2A43-D472C6427B34}"/>
                  </a:ext>
                </a:extLst>
              </p14:cNvPr>
              <p14:cNvContentPartPr/>
              <p14:nvPr/>
            </p14:nvContentPartPr>
            <p14:xfrm>
              <a:off x="4451915" y="1643833"/>
              <a:ext cx="360" cy="360"/>
            </p14:xfrm>
          </p:contentPart>
        </mc:Choice>
        <mc:Fallback xmlns="">
          <p:pic>
            <p:nvPicPr>
              <p:cNvPr id="245" name="Ink 244">
                <a:extLst>
                  <a:ext uri="{FF2B5EF4-FFF2-40B4-BE49-F238E27FC236}">
                    <a16:creationId xmlns:a16="http://schemas.microsoft.com/office/drawing/2014/main" id="{75458E61-24BD-7298-2A43-D472C6427B34}"/>
                  </a:ext>
                </a:extLst>
              </p:cNvPr>
              <p:cNvPicPr/>
              <p:nvPr/>
            </p:nvPicPr>
            <p:blipFill>
              <a:blip r:embed="rId6"/>
              <a:stretch>
                <a:fillRect/>
              </a:stretch>
            </p:blipFill>
            <p:spPr>
              <a:xfrm>
                <a:off x="436227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46" name="Ink 245">
                <a:extLst>
                  <a:ext uri="{FF2B5EF4-FFF2-40B4-BE49-F238E27FC236}">
                    <a16:creationId xmlns:a16="http://schemas.microsoft.com/office/drawing/2014/main" id="{F63A7749-F2E0-3401-A076-1E1A87E41C83}"/>
                  </a:ext>
                </a:extLst>
              </p14:cNvPr>
              <p14:cNvContentPartPr/>
              <p14:nvPr/>
            </p14:nvContentPartPr>
            <p14:xfrm>
              <a:off x="4431755" y="1638073"/>
              <a:ext cx="360" cy="360"/>
            </p14:xfrm>
          </p:contentPart>
        </mc:Choice>
        <mc:Fallback xmlns="">
          <p:pic>
            <p:nvPicPr>
              <p:cNvPr id="246" name="Ink 245">
                <a:extLst>
                  <a:ext uri="{FF2B5EF4-FFF2-40B4-BE49-F238E27FC236}">
                    <a16:creationId xmlns:a16="http://schemas.microsoft.com/office/drawing/2014/main" id="{F63A7749-F2E0-3401-A076-1E1A87E41C83}"/>
                  </a:ext>
                </a:extLst>
              </p:cNvPr>
              <p:cNvPicPr/>
              <p:nvPr/>
            </p:nvPicPr>
            <p:blipFill>
              <a:blip r:embed="rId6"/>
              <a:stretch>
                <a:fillRect/>
              </a:stretch>
            </p:blipFill>
            <p:spPr>
              <a:xfrm>
                <a:off x="4341755" y="145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47" name="Ink 246">
                <a:extLst>
                  <a:ext uri="{FF2B5EF4-FFF2-40B4-BE49-F238E27FC236}">
                    <a16:creationId xmlns:a16="http://schemas.microsoft.com/office/drawing/2014/main" id="{80E65800-EE03-1D3B-80CC-2D39FE9531E6}"/>
                  </a:ext>
                </a:extLst>
              </p14:cNvPr>
              <p14:cNvContentPartPr/>
              <p14:nvPr/>
            </p14:nvContentPartPr>
            <p14:xfrm>
              <a:off x="4427075" y="1572193"/>
              <a:ext cx="360" cy="360"/>
            </p14:xfrm>
          </p:contentPart>
        </mc:Choice>
        <mc:Fallback xmlns="">
          <p:pic>
            <p:nvPicPr>
              <p:cNvPr id="247" name="Ink 246">
                <a:extLst>
                  <a:ext uri="{FF2B5EF4-FFF2-40B4-BE49-F238E27FC236}">
                    <a16:creationId xmlns:a16="http://schemas.microsoft.com/office/drawing/2014/main" id="{80E65800-EE03-1D3B-80CC-2D39FE9531E6}"/>
                  </a:ext>
                </a:extLst>
              </p:cNvPr>
              <p:cNvPicPr/>
              <p:nvPr/>
            </p:nvPicPr>
            <p:blipFill>
              <a:blip r:embed="rId6"/>
              <a:stretch>
                <a:fillRect/>
              </a:stretch>
            </p:blipFill>
            <p:spPr>
              <a:xfrm>
                <a:off x="4337075" y="1392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48" name="Ink 247">
                <a:extLst>
                  <a:ext uri="{FF2B5EF4-FFF2-40B4-BE49-F238E27FC236}">
                    <a16:creationId xmlns:a16="http://schemas.microsoft.com/office/drawing/2014/main" id="{00F951FA-08F9-02C3-A0C5-2B61CB503725}"/>
                  </a:ext>
                </a:extLst>
              </p14:cNvPr>
              <p14:cNvContentPartPr/>
              <p14:nvPr/>
            </p14:nvContentPartPr>
            <p14:xfrm>
              <a:off x="4410155" y="1553473"/>
              <a:ext cx="360" cy="360"/>
            </p14:xfrm>
          </p:contentPart>
        </mc:Choice>
        <mc:Fallback xmlns="">
          <p:pic>
            <p:nvPicPr>
              <p:cNvPr id="248" name="Ink 247">
                <a:extLst>
                  <a:ext uri="{FF2B5EF4-FFF2-40B4-BE49-F238E27FC236}">
                    <a16:creationId xmlns:a16="http://schemas.microsoft.com/office/drawing/2014/main" id="{00F951FA-08F9-02C3-A0C5-2B61CB503725}"/>
                  </a:ext>
                </a:extLst>
              </p:cNvPr>
              <p:cNvPicPr/>
              <p:nvPr/>
            </p:nvPicPr>
            <p:blipFill>
              <a:blip r:embed="rId6"/>
              <a:stretch>
                <a:fillRect/>
              </a:stretch>
            </p:blipFill>
            <p:spPr>
              <a:xfrm>
                <a:off x="4320155" y="1373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49" name="Ink 248">
                <a:extLst>
                  <a:ext uri="{FF2B5EF4-FFF2-40B4-BE49-F238E27FC236}">
                    <a16:creationId xmlns:a16="http://schemas.microsoft.com/office/drawing/2014/main" id="{D3455710-1292-8AE3-938E-695CB74988AE}"/>
                  </a:ext>
                </a:extLst>
              </p14:cNvPr>
              <p14:cNvContentPartPr/>
              <p14:nvPr/>
            </p14:nvContentPartPr>
            <p14:xfrm>
              <a:off x="4402235" y="1621153"/>
              <a:ext cx="360" cy="360"/>
            </p14:xfrm>
          </p:contentPart>
        </mc:Choice>
        <mc:Fallback xmlns="">
          <p:pic>
            <p:nvPicPr>
              <p:cNvPr id="249" name="Ink 248">
                <a:extLst>
                  <a:ext uri="{FF2B5EF4-FFF2-40B4-BE49-F238E27FC236}">
                    <a16:creationId xmlns:a16="http://schemas.microsoft.com/office/drawing/2014/main" id="{D3455710-1292-8AE3-938E-695CB74988AE}"/>
                  </a:ext>
                </a:extLst>
              </p:cNvPr>
              <p:cNvPicPr/>
              <p:nvPr/>
            </p:nvPicPr>
            <p:blipFill>
              <a:blip r:embed="rId6"/>
              <a:stretch>
                <a:fillRect/>
              </a:stretch>
            </p:blipFill>
            <p:spPr>
              <a:xfrm>
                <a:off x="4312235" y="144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0" name="Ink 249">
                <a:extLst>
                  <a:ext uri="{FF2B5EF4-FFF2-40B4-BE49-F238E27FC236}">
                    <a16:creationId xmlns:a16="http://schemas.microsoft.com/office/drawing/2014/main" id="{7A9E3F41-4179-E504-99AE-D4009596B635}"/>
                  </a:ext>
                </a:extLst>
              </p14:cNvPr>
              <p14:cNvContentPartPr/>
              <p14:nvPr/>
            </p14:nvContentPartPr>
            <p14:xfrm>
              <a:off x="4401155" y="1627993"/>
              <a:ext cx="360" cy="360"/>
            </p14:xfrm>
          </p:contentPart>
        </mc:Choice>
        <mc:Fallback xmlns="">
          <p:pic>
            <p:nvPicPr>
              <p:cNvPr id="250" name="Ink 249">
                <a:extLst>
                  <a:ext uri="{FF2B5EF4-FFF2-40B4-BE49-F238E27FC236}">
                    <a16:creationId xmlns:a16="http://schemas.microsoft.com/office/drawing/2014/main" id="{7A9E3F41-4179-E504-99AE-D4009596B635}"/>
                  </a:ext>
                </a:extLst>
              </p:cNvPr>
              <p:cNvPicPr/>
              <p:nvPr/>
            </p:nvPicPr>
            <p:blipFill>
              <a:blip r:embed="rId6"/>
              <a:stretch>
                <a:fillRect/>
              </a:stretch>
            </p:blipFill>
            <p:spPr>
              <a:xfrm>
                <a:off x="4311155" y="1448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51" name="Ink 250">
                <a:extLst>
                  <a:ext uri="{FF2B5EF4-FFF2-40B4-BE49-F238E27FC236}">
                    <a16:creationId xmlns:a16="http://schemas.microsoft.com/office/drawing/2014/main" id="{7713B69A-F523-7295-C421-7025BCA6FAB0}"/>
                  </a:ext>
                </a:extLst>
              </p14:cNvPr>
              <p14:cNvContentPartPr/>
              <p14:nvPr/>
            </p14:nvContentPartPr>
            <p14:xfrm>
              <a:off x="4405475" y="1625833"/>
              <a:ext cx="360" cy="360"/>
            </p14:xfrm>
          </p:contentPart>
        </mc:Choice>
        <mc:Fallback xmlns="">
          <p:pic>
            <p:nvPicPr>
              <p:cNvPr id="251" name="Ink 250">
                <a:extLst>
                  <a:ext uri="{FF2B5EF4-FFF2-40B4-BE49-F238E27FC236}">
                    <a16:creationId xmlns:a16="http://schemas.microsoft.com/office/drawing/2014/main" id="{7713B69A-F523-7295-C421-7025BCA6FAB0}"/>
                  </a:ext>
                </a:extLst>
              </p:cNvPr>
              <p:cNvPicPr/>
              <p:nvPr/>
            </p:nvPicPr>
            <p:blipFill>
              <a:blip r:embed="rId6"/>
              <a:stretch>
                <a:fillRect/>
              </a:stretch>
            </p:blipFill>
            <p:spPr>
              <a:xfrm>
                <a:off x="4315835" y="1446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52" name="Ink 251">
                <a:extLst>
                  <a:ext uri="{FF2B5EF4-FFF2-40B4-BE49-F238E27FC236}">
                    <a16:creationId xmlns:a16="http://schemas.microsoft.com/office/drawing/2014/main" id="{0A56B39E-CDB4-830C-7AF8-717AD4A6F193}"/>
                  </a:ext>
                </a:extLst>
              </p14:cNvPr>
              <p14:cNvContentPartPr/>
              <p14:nvPr/>
            </p14:nvContentPartPr>
            <p14:xfrm>
              <a:off x="4411235" y="1578673"/>
              <a:ext cx="360" cy="360"/>
            </p14:xfrm>
          </p:contentPart>
        </mc:Choice>
        <mc:Fallback xmlns="">
          <p:pic>
            <p:nvPicPr>
              <p:cNvPr id="252" name="Ink 251">
                <a:extLst>
                  <a:ext uri="{FF2B5EF4-FFF2-40B4-BE49-F238E27FC236}">
                    <a16:creationId xmlns:a16="http://schemas.microsoft.com/office/drawing/2014/main" id="{0A56B39E-CDB4-830C-7AF8-717AD4A6F193}"/>
                  </a:ext>
                </a:extLst>
              </p:cNvPr>
              <p:cNvPicPr/>
              <p:nvPr/>
            </p:nvPicPr>
            <p:blipFill>
              <a:blip r:embed="rId6"/>
              <a:stretch>
                <a:fillRect/>
              </a:stretch>
            </p:blipFill>
            <p:spPr>
              <a:xfrm>
                <a:off x="4321235" y="1399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53" name="Ink 252">
                <a:extLst>
                  <a:ext uri="{FF2B5EF4-FFF2-40B4-BE49-F238E27FC236}">
                    <a16:creationId xmlns:a16="http://schemas.microsoft.com/office/drawing/2014/main" id="{2B308801-D018-68F2-A587-E37A25539B48}"/>
                  </a:ext>
                </a:extLst>
              </p14:cNvPr>
              <p14:cNvContentPartPr/>
              <p14:nvPr/>
            </p14:nvContentPartPr>
            <p14:xfrm>
              <a:off x="4392875" y="1561033"/>
              <a:ext cx="360" cy="360"/>
            </p14:xfrm>
          </p:contentPart>
        </mc:Choice>
        <mc:Fallback xmlns="">
          <p:pic>
            <p:nvPicPr>
              <p:cNvPr id="253" name="Ink 252">
                <a:extLst>
                  <a:ext uri="{FF2B5EF4-FFF2-40B4-BE49-F238E27FC236}">
                    <a16:creationId xmlns:a16="http://schemas.microsoft.com/office/drawing/2014/main" id="{2B308801-D018-68F2-A587-E37A25539B48}"/>
                  </a:ext>
                </a:extLst>
              </p:cNvPr>
              <p:cNvPicPr/>
              <p:nvPr/>
            </p:nvPicPr>
            <p:blipFill>
              <a:blip r:embed="rId6"/>
              <a:stretch>
                <a:fillRect/>
              </a:stretch>
            </p:blipFill>
            <p:spPr>
              <a:xfrm>
                <a:off x="4302875" y="138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54" name="Ink 253">
                <a:extLst>
                  <a:ext uri="{FF2B5EF4-FFF2-40B4-BE49-F238E27FC236}">
                    <a16:creationId xmlns:a16="http://schemas.microsoft.com/office/drawing/2014/main" id="{46727615-E37D-5B90-82CA-02BDF29534AB}"/>
                  </a:ext>
                </a:extLst>
              </p14:cNvPr>
              <p14:cNvContentPartPr/>
              <p14:nvPr/>
            </p14:nvContentPartPr>
            <p14:xfrm>
              <a:off x="3089315" y="1744993"/>
              <a:ext cx="360" cy="360"/>
            </p14:xfrm>
          </p:contentPart>
        </mc:Choice>
        <mc:Fallback xmlns="">
          <p:pic>
            <p:nvPicPr>
              <p:cNvPr id="254" name="Ink 253">
                <a:extLst>
                  <a:ext uri="{FF2B5EF4-FFF2-40B4-BE49-F238E27FC236}">
                    <a16:creationId xmlns:a16="http://schemas.microsoft.com/office/drawing/2014/main" id="{46727615-E37D-5B90-82CA-02BDF29534AB}"/>
                  </a:ext>
                </a:extLst>
              </p:cNvPr>
              <p:cNvPicPr/>
              <p:nvPr/>
            </p:nvPicPr>
            <p:blipFill>
              <a:blip r:embed="rId6"/>
              <a:stretch>
                <a:fillRect/>
              </a:stretch>
            </p:blipFill>
            <p:spPr>
              <a:xfrm>
                <a:off x="2999675" y="156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55" name="Ink 254">
                <a:extLst>
                  <a:ext uri="{FF2B5EF4-FFF2-40B4-BE49-F238E27FC236}">
                    <a16:creationId xmlns:a16="http://schemas.microsoft.com/office/drawing/2014/main" id="{D5506A2F-A7C8-01FF-1D5A-96583A154C1D}"/>
                  </a:ext>
                </a:extLst>
              </p14:cNvPr>
              <p14:cNvContentPartPr/>
              <p14:nvPr/>
            </p14:nvContentPartPr>
            <p14:xfrm>
              <a:off x="3018035" y="1735993"/>
              <a:ext cx="360" cy="360"/>
            </p14:xfrm>
          </p:contentPart>
        </mc:Choice>
        <mc:Fallback xmlns="">
          <p:pic>
            <p:nvPicPr>
              <p:cNvPr id="255" name="Ink 254">
                <a:extLst>
                  <a:ext uri="{FF2B5EF4-FFF2-40B4-BE49-F238E27FC236}">
                    <a16:creationId xmlns:a16="http://schemas.microsoft.com/office/drawing/2014/main" id="{D5506A2F-A7C8-01FF-1D5A-96583A154C1D}"/>
                  </a:ext>
                </a:extLst>
              </p:cNvPr>
              <p:cNvPicPr/>
              <p:nvPr/>
            </p:nvPicPr>
            <p:blipFill>
              <a:blip r:embed="rId6"/>
              <a:stretch>
                <a:fillRect/>
              </a:stretch>
            </p:blipFill>
            <p:spPr>
              <a:xfrm>
                <a:off x="2928395" y="155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56" name="Ink 255">
                <a:extLst>
                  <a:ext uri="{FF2B5EF4-FFF2-40B4-BE49-F238E27FC236}">
                    <a16:creationId xmlns:a16="http://schemas.microsoft.com/office/drawing/2014/main" id="{D345DAA3-0B80-8F72-CE2F-2B9C5C1A244D}"/>
                  </a:ext>
                </a:extLst>
              </p14:cNvPr>
              <p14:cNvContentPartPr/>
              <p14:nvPr/>
            </p14:nvContentPartPr>
            <p14:xfrm>
              <a:off x="3009035" y="1730953"/>
              <a:ext cx="360" cy="360"/>
            </p14:xfrm>
          </p:contentPart>
        </mc:Choice>
        <mc:Fallback xmlns="">
          <p:pic>
            <p:nvPicPr>
              <p:cNvPr id="256" name="Ink 255">
                <a:extLst>
                  <a:ext uri="{FF2B5EF4-FFF2-40B4-BE49-F238E27FC236}">
                    <a16:creationId xmlns:a16="http://schemas.microsoft.com/office/drawing/2014/main" id="{D345DAA3-0B80-8F72-CE2F-2B9C5C1A244D}"/>
                  </a:ext>
                </a:extLst>
              </p:cNvPr>
              <p:cNvPicPr/>
              <p:nvPr/>
            </p:nvPicPr>
            <p:blipFill>
              <a:blip r:embed="rId6"/>
              <a:stretch>
                <a:fillRect/>
              </a:stretch>
            </p:blipFill>
            <p:spPr>
              <a:xfrm>
                <a:off x="2919395" y="155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57" name="Ink 256">
                <a:extLst>
                  <a:ext uri="{FF2B5EF4-FFF2-40B4-BE49-F238E27FC236}">
                    <a16:creationId xmlns:a16="http://schemas.microsoft.com/office/drawing/2014/main" id="{E087A2B8-CC1B-20F2-B83F-24F85A8A9CF1}"/>
                  </a:ext>
                </a:extLst>
              </p14:cNvPr>
              <p14:cNvContentPartPr/>
              <p14:nvPr/>
            </p14:nvContentPartPr>
            <p14:xfrm>
              <a:off x="3000035" y="1722673"/>
              <a:ext cx="360" cy="360"/>
            </p14:xfrm>
          </p:contentPart>
        </mc:Choice>
        <mc:Fallback xmlns="">
          <p:pic>
            <p:nvPicPr>
              <p:cNvPr id="257" name="Ink 256">
                <a:extLst>
                  <a:ext uri="{FF2B5EF4-FFF2-40B4-BE49-F238E27FC236}">
                    <a16:creationId xmlns:a16="http://schemas.microsoft.com/office/drawing/2014/main" id="{E087A2B8-CC1B-20F2-B83F-24F85A8A9CF1}"/>
                  </a:ext>
                </a:extLst>
              </p:cNvPr>
              <p:cNvPicPr/>
              <p:nvPr/>
            </p:nvPicPr>
            <p:blipFill>
              <a:blip r:embed="rId6"/>
              <a:stretch>
                <a:fillRect/>
              </a:stretch>
            </p:blipFill>
            <p:spPr>
              <a:xfrm>
                <a:off x="2910395" y="1543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58" name="Ink 257">
                <a:extLst>
                  <a:ext uri="{FF2B5EF4-FFF2-40B4-BE49-F238E27FC236}">
                    <a16:creationId xmlns:a16="http://schemas.microsoft.com/office/drawing/2014/main" id="{A2E25B90-72E0-F0D9-137F-01706AA470CA}"/>
                  </a:ext>
                </a:extLst>
              </p14:cNvPr>
              <p14:cNvContentPartPr/>
              <p14:nvPr/>
            </p14:nvContentPartPr>
            <p14:xfrm>
              <a:off x="3006515" y="1691713"/>
              <a:ext cx="360" cy="360"/>
            </p14:xfrm>
          </p:contentPart>
        </mc:Choice>
        <mc:Fallback xmlns="">
          <p:pic>
            <p:nvPicPr>
              <p:cNvPr id="258" name="Ink 257">
                <a:extLst>
                  <a:ext uri="{FF2B5EF4-FFF2-40B4-BE49-F238E27FC236}">
                    <a16:creationId xmlns:a16="http://schemas.microsoft.com/office/drawing/2014/main" id="{A2E25B90-72E0-F0D9-137F-01706AA470CA}"/>
                  </a:ext>
                </a:extLst>
              </p:cNvPr>
              <p:cNvPicPr/>
              <p:nvPr/>
            </p:nvPicPr>
            <p:blipFill>
              <a:blip r:embed="rId6"/>
              <a:stretch>
                <a:fillRect/>
              </a:stretch>
            </p:blipFill>
            <p:spPr>
              <a:xfrm>
                <a:off x="2916875" y="1512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59" name="Ink 258">
                <a:extLst>
                  <a:ext uri="{FF2B5EF4-FFF2-40B4-BE49-F238E27FC236}">
                    <a16:creationId xmlns:a16="http://schemas.microsoft.com/office/drawing/2014/main" id="{B77D07A7-7346-ECC6-10E1-801F0AB2C528}"/>
                  </a:ext>
                </a:extLst>
              </p14:cNvPr>
              <p14:cNvContentPartPr/>
              <p14:nvPr/>
            </p14:nvContentPartPr>
            <p14:xfrm>
              <a:off x="3027035" y="1683793"/>
              <a:ext cx="360" cy="360"/>
            </p14:xfrm>
          </p:contentPart>
        </mc:Choice>
        <mc:Fallback xmlns="">
          <p:pic>
            <p:nvPicPr>
              <p:cNvPr id="259" name="Ink 258">
                <a:extLst>
                  <a:ext uri="{FF2B5EF4-FFF2-40B4-BE49-F238E27FC236}">
                    <a16:creationId xmlns:a16="http://schemas.microsoft.com/office/drawing/2014/main" id="{B77D07A7-7346-ECC6-10E1-801F0AB2C528}"/>
                  </a:ext>
                </a:extLst>
              </p:cNvPr>
              <p:cNvPicPr/>
              <p:nvPr/>
            </p:nvPicPr>
            <p:blipFill>
              <a:blip r:embed="rId6"/>
              <a:stretch>
                <a:fillRect/>
              </a:stretch>
            </p:blipFill>
            <p:spPr>
              <a:xfrm>
                <a:off x="293703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60" name="Ink 259">
                <a:extLst>
                  <a:ext uri="{FF2B5EF4-FFF2-40B4-BE49-F238E27FC236}">
                    <a16:creationId xmlns:a16="http://schemas.microsoft.com/office/drawing/2014/main" id="{89C688EE-560E-45DD-570A-3EBD01B4C6C2}"/>
                  </a:ext>
                </a:extLst>
              </p14:cNvPr>
              <p14:cNvContentPartPr/>
              <p14:nvPr/>
            </p14:nvContentPartPr>
            <p14:xfrm>
              <a:off x="3048635" y="1676233"/>
              <a:ext cx="360" cy="360"/>
            </p14:xfrm>
          </p:contentPart>
        </mc:Choice>
        <mc:Fallback xmlns="">
          <p:pic>
            <p:nvPicPr>
              <p:cNvPr id="260" name="Ink 259">
                <a:extLst>
                  <a:ext uri="{FF2B5EF4-FFF2-40B4-BE49-F238E27FC236}">
                    <a16:creationId xmlns:a16="http://schemas.microsoft.com/office/drawing/2014/main" id="{89C688EE-560E-45DD-570A-3EBD01B4C6C2}"/>
                  </a:ext>
                </a:extLst>
              </p:cNvPr>
              <p:cNvPicPr/>
              <p:nvPr/>
            </p:nvPicPr>
            <p:blipFill>
              <a:blip r:embed="rId6"/>
              <a:stretch>
                <a:fillRect/>
              </a:stretch>
            </p:blipFill>
            <p:spPr>
              <a:xfrm>
                <a:off x="2958635" y="149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61" name="Ink 260">
                <a:extLst>
                  <a:ext uri="{FF2B5EF4-FFF2-40B4-BE49-F238E27FC236}">
                    <a16:creationId xmlns:a16="http://schemas.microsoft.com/office/drawing/2014/main" id="{63D5A295-D692-54C1-91F2-2558529876BC}"/>
                  </a:ext>
                </a:extLst>
              </p14:cNvPr>
              <p14:cNvContentPartPr/>
              <p14:nvPr/>
            </p14:nvContentPartPr>
            <p14:xfrm>
              <a:off x="3118115" y="1674793"/>
              <a:ext cx="360" cy="360"/>
            </p14:xfrm>
          </p:contentPart>
        </mc:Choice>
        <mc:Fallback xmlns="">
          <p:pic>
            <p:nvPicPr>
              <p:cNvPr id="261" name="Ink 260">
                <a:extLst>
                  <a:ext uri="{FF2B5EF4-FFF2-40B4-BE49-F238E27FC236}">
                    <a16:creationId xmlns:a16="http://schemas.microsoft.com/office/drawing/2014/main" id="{63D5A295-D692-54C1-91F2-2558529876BC}"/>
                  </a:ext>
                </a:extLst>
              </p:cNvPr>
              <p:cNvPicPr/>
              <p:nvPr/>
            </p:nvPicPr>
            <p:blipFill>
              <a:blip r:embed="rId6"/>
              <a:stretch>
                <a:fillRect/>
              </a:stretch>
            </p:blipFill>
            <p:spPr>
              <a:xfrm>
                <a:off x="3028475" y="149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62" name="Ink 261">
                <a:extLst>
                  <a:ext uri="{FF2B5EF4-FFF2-40B4-BE49-F238E27FC236}">
                    <a16:creationId xmlns:a16="http://schemas.microsoft.com/office/drawing/2014/main" id="{6E78B9F4-C49C-17FE-5381-33ECAC27A587}"/>
                  </a:ext>
                </a:extLst>
              </p14:cNvPr>
              <p14:cNvContentPartPr/>
              <p14:nvPr/>
            </p14:nvContentPartPr>
            <p14:xfrm>
              <a:off x="3130715" y="1672273"/>
              <a:ext cx="360" cy="360"/>
            </p14:xfrm>
          </p:contentPart>
        </mc:Choice>
        <mc:Fallback xmlns="">
          <p:pic>
            <p:nvPicPr>
              <p:cNvPr id="262" name="Ink 261">
                <a:extLst>
                  <a:ext uri="{FF2B5EF4-FFF2-40B4-BE49-F238E27FC236}">
                    <a16:creationId xmlns:a16="http://schemas.microsoft.com/office/drawing/2014/main" id="{6E78B9F4-C49C-17FE-5381-33ECAC27A587}"/>
                  </a:ext>
                </a:extLst>
              </p:cNvPr>
              <p:cNvPicPr/>
              <p:nvPr/>
            </p:nvPicPr>
            <p:blipFill>
              <a:blip r:embed="rId6"/>
              <a:stretch>
                <a:fillRect/>
              </a:stretch>
            </p:blipFill>
            <p:spPr>
              <a:xfrm>
                <a:off x="3040715" y="149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63" name="Ink 262">
                <a:extLst>
                  <a:ext uri="{FF2B5EF4-FFF2-40B4-BE49-F238E27FC236}">
                    <a16:creationId xmlns:a16="http://schemas.microsoft.com/office/drawing/2014/main" id="{4A0B7A0F-5FAF-89F3-F81F-0B2C03832B06}"/>
                  </a:ext>
                </a:extLst>
              </p14:cNvPr>
              <p14:cNvContentPartPr/>
              <p14:nvPr/>
            </p14:nvContentPartPr>
            <p14:xfrm>
              <a:off x="3149795" y="1655353"/>
              <a:ext cx="360" cy="360"/>
            </p14:xfrm>
          </p:contentPart>
        </mc:Choice>
        <mc:Fallback xmlns="">
          <p:pic>
            <p:nvPicPr>
              <p:cNvPr id="263" name="Ink 262">
                <a:extLst>
                  <a:ext uri="{FF2B5EF4-FFF2-40B4-BE49-F238E27FC236}">
                    <a16:creationId xmlns:a16="http://schemas.microsoft.com/office/drawing/2014/main" id="{4A0B7A0F-5FAF-89F3-F81F-0B2C03832B06}"/>
                  </a:ext>
                </a:extLst>
              </p:cNvPr>
              <p:cNvPicPr/>
              <p:nvPr/>
            </p:nvPicPr>
            <p:blipFill>
              <a:blip r:embed="rId6"/>
              <a:stretch>
                <a:fillRect/>
              </a:stretch>
            </p:blipFill>
            <p:spPr>
              <a:xfrm>
                <a:off x="3060155" y="147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64" name="Ink 263">
                <a:extLst>
                  <a:ext uri="{FF2B5EF4-FFF2-40B4-BE49-F238E27FC236}">
                    <a16:creationId xmlns:a16="http://schemas.microsoft.com/office/drawing/2014/main" id="{BBF60915-D46E-85F4-E996-F0EEB23F8E4D}"/>
                  </a:ext>
                </a:extLst>
              </p14:cNvPr>
              <p14:cNvContentPartPr/>
              <p14:nvPr/>
            </p14:nvContentPartPr>
            <p14:xfrm>
              <a:off x="3181115" y="1654273"/>
              <a:ext cx="360" cy="360"/>
            </p14:xfrm>
          </p:contentPart>
        </mc:Choice>
        <mc:Fallback xmlns="">
          <p:pic>
            <p:nvPicPr>
              <p:cNvPr id="264" name="Ink 263">
                <a:extLst>
                  <a:ext uri="{FF2B5EF4-FFF2-40B4-BE49-F238E27FC236}">
                    <a16:creationId xmlns:a16="http://schemas.microsoft.com/office/drawing/2014/main" id="{BBF60915-D46E-85F4-E996-F0EEB23F8E4D}"/>
                  </a:ext>
                </a:extLst>
              </p:cNvPr>
              <p:cNvPicPr/>
              <p:nvPr/>
            </p:nvPicPr>
            <p:blipFill>
              <a:blip r:embed="rId6"/>
              <a:stretch>
                <a:fillRect/>
              </a:stretch>
            </p:blipFill>
            <p:spPr>
              <a:xfrm>
                <a:off x="3091475" y="147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65" name="Ink 264">
                <a:extLst>
                  <a:ext uri="{FF2B5EF4-FFF2-40B4-BE49-F238E27FC236}">
                    <a16:creationId xmlns:a16="http://schemas.microsoft.com/office/drawing/2014/main" id="{05BF50BC-0F6F-4F1C-1D45-9D7A4BA9BA63}"/>
                  </a:ext>
                </a:extLst>
              </p14:cNvPr>
              <p14:cNvContentPartPr/>
              <p14:nvPr/>
            </p14:nvContentPartPr>
            <p14:xfrm>
              <a:off x="3223235" y="1656433"/>
              <a:ext cx="360" cy="360"/>
            </p14:xfrm>
          </p:contentPart>
        </mc:Choice>
        <mc:Fallback xmlns="">
          <p:pic>
            <p:nvPicPr>
              <p:cNvPr id="265" name="Ink 264">
                <a:extLst>
                  <a:ext uri="{FF2B5EF4-FFF2-40B4-BE49-F238E27FC236}">
                    <a16:creationId xmlns:a16="http://schemas.microsoft.com/office/drawing/2014/main" id="{05BF50BC-0F6F-4F1C-1D45-9D7A4BA9BA63}"/>
                  </a:ext>
                </a:extLst>
              </p:cNvPr>
              <p:cNvPicPr/>
              <p:nvPr/>
            </p:nvPicPr>
            <p:blipFill>
              <a:blip r:embed="rId6"/>
              <a:stretch>
                <a:fillRect/>
              </a:stretch>
            </p:blipFill>
            <p:spPr>
              <a:xfrm>
                <a:off x="3133235" y="1476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66" name="Ink 265">
                <a:extLst>
                  <a:ext uri="{FF2B5EF4-FFF2-40B4-BE49-F238E27FC236}">
                    <a16:creationId xmlns:a16="http://schemas.microsoft.com/office/drawing/2014/main" id="{6CB61633-8FA9-5E5D-6CD2-375E78883911}"/>
                  </a:ext>
                </a:extLst>
              </p14:cNvPr>
              <p14:cNvContentPartPr/>
              <p14:nvPr/>
            </p14:nvContentPartPr>
            <p14:xfrm>
              <a:off x="3256355" y="1652113"/>
              <a:ext cx="360" cy="360"/>
            </p14:xfrm>
          </p:contentPart>
        </mc:Choice>
        <mc:Fallback xmlns="">
          <p:pic>
            <p:nvPicPr>
              <p:cNvPr id="266" name="Ink 265">
                <a:extLst>
                  <a:ext uri="{FF2B5EF4-FFF2-40B4-BE49-F238E27FC236}">
                    <a16:creationId xmlns:a16="http://schemas.microsoft.com/office/drawing/2014/main" id="{6CB61633-8FA9-5E5D-6CD2-375E78883911}"/>
                  </a:ext>
                </a:extLst>
              </p:cNvPr>
              <p:cNvPicPr/>
              <p:nvPr/>
            </p:nvPicPr>
            <p:blipFill>
              <a:blip r:embed="rId6"/>
              <a:stretch>
                <a:fillRect/>
              </a:stretch>
            </p:blipFill>
            <p:spPr>
              <a:xfrm>
                <a:off x="3166715" y="1472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67" name="Ink 266">
                <a:extLst>
                  <a:ext uri="{FF2B5EF4-FFF2-40B4-BE49-F238E27FC236}">
                    <a16:creationId xmlns:a16="http://schemas.microsoft.com/office/drawing/2014/main" id="{A85D0D83-CF4C-B8F5-31A8-C1545EA165A3}"/>
                  </a:ext>
                </a:extLst>
              </p14:cNvPr>
              <p14:cNvContentPartPr/>
              <p14:nvPr/>
            </p14:nvContentPartPr>
            <p14:xfrm>
              <a:off x="3396755" y="1681633"/>
              <a:ext cx="360" cy="360"/>
            </p14:xfrm>
          </p:contentPart>
        </mc:Choice>
        <mc:Fallback xmlns="">
          <p:pic>
            <p:nvPicPr>
              <p:cNvPr id="267" name="Ink 266">
                <a:extLst>
                  <a:ext uri="{FF2B5EF4-FFF2-40B4-BE49-F238E27FC236}">
                    <a16:creationId xmlns:a16="http://schemas.microsoft.com/office/drawing/2014/main" id="{A85D0D83-CF4C-B8F5-31A8-C1545EA165A3}"/>
                  </a:ext>
                </a:extLst>
              </p:cNvPr>
              <p:cNvPicPr/>
              <p:nvPr/>
            </p:nvPicPr>
            <p:blipFill>
              <a:blip r:embed="rId6"/>
              <a:stretch>
                <a:fillRect/>
              </a:stretch>
            </p:blipFill>
            <p:spPr>
              <a:xfrm>
                <a:off x="3306755" y="150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68" name="Ink 267">
                <a:extLst>
                  <a:ext uri="{FF2B5EF4-FFF2-40B4-BE49-F238E27FC236}">
                    <a16:creationId xmlns:a16="http://schemas.microsoft.com/office/drawing/2014/main" id="{F8EA6FB4-C053-FAEC-9B9A-CB597AB2EFC7}"/>
                  </a:ext>
                </a:extLst>
              </p14:cNvPr>
              <p14:cNvContentPartPr/>
              <p14:nvPr/>
            </p14:nvContentPartPr>
            <p14:xfrm>
              <a:off x="3423755" y="1681633"/>
              <a:ext cx="360" cy="360"/>
            </p14:xfrm>
          </p:contentPart>
        </mc:Choice>
        <mc:Fallback xmlns="">
          <p:pic>
            <p:nvPicPr>
              <p:cNvPr id="268" name="Ink 267">
                <a:extLst>
                  <a:ext uri="{FF2B5EF4-FFF2-40B4-BE49-F238E27FC236}">
                    <a16:creationId xmlns:a16="http://schemas.microsoft.com/office/drawing/2014/main" id="{F8EA6FB4-C053-FAEC-9B9A-CB597AB2EFC7}"/>
                  </a:ext>
                </a:extLst>
              </p:cNvPr>
              <p:cNvPicPr/>
              <p:nvPr/>
            </p:nvPicPr>
            <p:blipFill>
              <a:blip r:embed="rId6"/>
              <a:stretch>
                <a:fillRect/>
              </a:stretch>
            </p:blipFill>
            <p:spPr>
              <a:xfrm>
                <a:off x="3334115" y="150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69" name="Ink 268">
                <a:extLst>
                  <a:ext uri="{FF2B5EF4-FFF2-40B4-BE49-F238E27FC236}">
                    <a16:creationId xmlns:a16="http://schemas.microsoft.com/office/drawing/2014/main" id="{0FB1CA94-308B-CB54-76CD-2D97989896E8}"/>
                  </a:ext>
                </a:extLst>
              </p14:cNvPr>
              <p14:cNvContentPartPr/>
              <p14:nvPr/>
            </p14:nvContentPartPr>
            <p14:xfrm>
              <a:off x="3424475" y="1681633"/>
              <a:ext cx="360" cy="360"/>
            </p14:xfrm>
          </p:contentPart>
        </mc:Choice>
        <mc:Fallback xmlns="">
          <p:pic>
            <p:nvPicPr>
              <p:cNvPr id="269" name="Ink 268">
                <a:extLst>
                  <a:ext uri="{FF2B5EF4-FFF2-40B4-BE49-F238E27FC236}">
                    <a16:creationId xmlns:a16="http://schemas.microsoft.com/office/drawing/2014/main" id="{0FB1CA94-308B-CB54-76CD-2D97989896E8}"/>
                  </a:ext>
                </a:extLst>
              </p:cNvPr>
              <p:cNvPicPr/>
              <p:nvPr/>
            </p:nvPicPr>
            <p:blipFill>
              <a:blip r:embed="rId6"/>
              <a:stretch>
                <a:fillRect/>
              </a:stretch>
            </p:blipFill>
            <p:spPr>
              <a:xfrm>
                <a:off x="3334835" y="150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70" name="Ink 269">
                <a:extLst>
                  <a:ext uri="{FF2B5EF4-FFF2-40B4-BE49-F238E27FC236}">
                    <a16:creationId xmlns:a16="http://schemas.microsoft.com/office/drawing/2014/main" id="{9F78B0C6-B27D-3BAD-3401-4DC810E79EF9}"/>
                  </a:ext>
                </a:extLst>
              </p14:cNvPr>
              <p14:cNvContentPartPr/>
              <p14:nvPr/>
            </p14:nvContentPartPr>
            <p14:xfrm>
              <a:off x="3437075" y="1685233"/>
              <a:ext cx="360" cy="360"/>
            </p14:xfrm>
          </p:contentPart>
        </mc:Choice>
        <mc:Fallback xmlns="">
          <p:pic>
            <p:nvPicPr>
              <p:cNvPr id="270" name="Ink 269">
                <a:extLst>
                  <a:ext uri="{FF2B5EF4-FFF2-40B4-BE49-F238E27FC236}">
                    <a16:creationId xmlns:a16="http://schemas.microsoft.com/office/drawing/2014/main" id="{9F78B0C6-B27D-3BAD-3401-4DC810E79EF9}"/>
                  </a:ext>
                </a:extLst>
              </p:cNvPr>
              <p:cNvPicPr/>
              <p:nvPr/>
            </p:nvPicPr>
            <p:blipFill>
              <a:blip r:embed="rId6"/>
              <a:stretch>
                <a:fillRect/>
              </a:stretch>
            </p:blipFill>
            <p:spPr>
              <a:xfrm>
                <a:off x="334743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71" name="Ink 270">
                <a:extLst>
                  <a:ext uri="{FF2B5EF4-FFF2-40B4-BE49-F238E27FC236}">
                    <a16:creationId xmlns:a16="http://schemas.microsoft.com/office/drawing/2014/main" id="{3E05548B-5F90-9657-1173-B0F5890A06E5}"/>
                  </a:ext>
                </a:extLst>
              </p14:cNvPr>
              <p14:cNvContentPartPr/>
              <p14:nvPr/>
            </p14:nvContentPartPr>
            <p14:xfrm>
              <a:off x="3323675" y="1675153"/>
              <a:ext cx="360" cy="360"/>
            </p14:xfrm>
          </p:contentPart>
        </mc:Choice>
        <mc:Fallback xmlns="">
          <p:pic>
            <p:nvPicPr>
              <p:cNvPr id="271" name="Ink 270">
                <a:extLst>
                  <a:ext uri="{FF2B5EF4-FFF2-40B4-BE49-F238E27FC236}">
                    <a16:creationId xmlns:a16="http://schemas.microsoft.com/office/drawing/2014/main" id="{3E05548B-5F90-9657-1173-B0F5890A06E5}"/>
                  </a:ext>
                </a:extLst>
              </p:cNvPr>
              <p:cNvPicPr/>
              <p:nvPr/>
            </p:nvPicPr>
            <p:blipFill>
              <a:blip r:embed="rId6"/>
              <a:stretch>
                <a:fillRect/>
              </a:stretch>
            </p:blipFill>
            <p:spPr>
              <a:xfrm>
                <a:off x="3233675" y="149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72" name="Ink 271">
                <a:extLst>
                  <a:ext uri="{FF2B5EF4-FFF2-40B4-BE49-F238E27FC236}">
                    <a16:creationId xmlns:a16="http://schemas.microsoft.com/office/drawing/2014/main" id="{D47005B5-CDA5-2A5A-CFC2-E23BA059130D}"/>
                  </a:ext>
                </a:extLst>
              </p14:cNvPr>
              <p14:cNvContentPartPr/>
              <p14:nvPr/>
            </p14:nvContentPartPr>
            <p14:xfrm>
              <a:off x="3214235" y="1654273"/>
              <a:ext cx="85680" cy="5760"/>
            </p14:xfrm>
          </p:contentPart>
        </mc:Choice>
        <mc:Fallback xmlns="">
          <p:pic>
            <p:nvPicPr>
              <p:cNvPr id="272" name="Ink 271">
                <a:extLst>
                  <a:ext uri="{FF2B5EF4-FFF2-40B4-BE49-F238E27FC236}">
                    <a16:creationId xmlns:a16="http://schemas.microsoft.com/office/drawing/2014/main" id="{D47005B5-CDA5-2A5A-CFC2-E23BA059130D}"/>
                  </a:ext>
                </a:extLst>
              </p:cNvPr>
              <p:cNvPicPr/>
              <p:nvPr/>
            </p:nvPicPr>
            <p:blipFill>
              <a:blip r:embed="rId325"/>
              <a:stretch>
                <a:fillRect/>
              </a:stretch>
            </p:blipFill>
            <p:spPr>
              <a:xfrm>
                <a:off x="3124235" y="1474273"/>
                <a:ext cx="26532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73" name="Ink 272">
                <a:extLst>
                  <a:ext uri="{FF2B5EF4-FFF2-40B4-BE49-F238E27FC236}">
                    <a16:creationId xmlns:a16="http://schemas.microsoft.com/office/drawing/2014/main" id="{EA0A3B75-FE89-E318-5574-7F6E6827679C}"/>
                  </a:ext>
                </a:extLst>
              </p14:cNvPr>
              <p14:cNvContentPartPr/>
              <p14:nvPr/>
            </p14:nvContentPartPr>
            <p14:xfrm>
              <a:off x="3333035" y="1665433"/>
              <a:ext cx="36720" cy="3240"/>
            </p14:xfrm>
          </p:contentPart>
        </mc:Choice>
        <mc:Fallback xmlns="">
          <p:pic>
            <p:nvPicPr>
              <p:cNvPr id="273" name="Ink 272">
                <a:extLst>
                  <a:ext uri="{FF2B5EF4-FFF2-40B4-BE49-F238E27FC236}">
                    <a16:creationId xmlns:a16="http://schemas.microsoft.com/office/drawing/2014/main" id="{EA0A3B75-FE89-E318-5574-7F6E6827679C}"/>
                  </a:ext>
                </a:extLst>
              </p:cNvPr>
              <p:cNvPicPr/>
              <p:nvPr/>
            </p:nvPicPr>
            <p:blipFill>
              <a:blip r:embed="rId327"/>
              <a:stretch>
                <a:fillRect/>
              </a:stretch>
            </p:blipFill>
            <p:spPr>
              <a:xfrm>
                <a:off x="3243035" y="1485793"/>
                <a:ext cx="2163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74" name="Ink 273">
                <a:extLst>
                  <a:ext uri="{FF2B5EF4-FFF2-40B4-BE49-F238E27FC236}">
                    <a16:creationId xmlns:a16="http://schemas.microsoft.com/office/drawing/2014/main" id="{E054ABE1-2804-CBC0-17E5-93C15CC71C16}"/>
                  </a:ext>
                </a:extLst>
              </p14:cNvPr>
              <p14:cNvContentPartPr/>
              <p14:nvPr/>
            </p14:nvContentPartPr>
            <p14:xfrm>
              <a:off x="3401795" y="1677313"/>
              <a:ext cx="46800" cy="1800"/>
            </p14:xfrm>
          </p:contentPart>
        </mc:Choice>
        <mc:Fallback xmlns="">
          <p:pic>
            <p:nvPicPr>
              <p:cNvPr id="274" name="Ink 273">
                <a:extLst>
                  <a:ext uri="{FF2B5EF4-FFF2-40B4-BE49-F238E27FC236}">
                    <a16:creationId xmlns:a16="http://schemas.microsoft.com/office/drawing/2014/main" id="{E054ABE1-2804-CBC0-17E5-93C15CC71C16}"/>
                  </a:ext>
                </a:extLst>
              </p:cNvPr>
              <p:cNvPicPr/>
              <p:nvPr/>
            </p:nvPicPr>
            <p:blipFill>
              <a:blip r:embed="rId329"/>
              <a:stretch>
                <a:fillRect/>
              </a:stretch>
            </p:blipFill>
            <p:spPr>
              <a:xfrm>
                <a:off x="3312155" y="1497313"/>
                <a:ext cx="226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75" name="Ink 274">
                <a:extLst>
                  <a:ext uri="{FF2B5EF4-FFF2-40B4-BE49-F238E27FC236}">
                    <a16:creationId xmlns:a16="http://schemas.microsoft.com/office/drawing/2014/main" id="{1F9C87A4-4C1D-6949-AFD2-EAAB70B11B8E}"/>
                  </a:ext>
                </a:extLst>
              </p14:cNvPr>
              <p14:cNvContentPartPr/>
              <p14:nvPr/>
            </p14:nvContentPartPr>
            <p14:xfrm>
              <a:off x="3450755" y="1679833"/>
              <a:ext cx="38520" cy="1800"/>
            </p14:xfrm>
          </p:contentPart>
        </mc:Choice>
        <mc:Fallback xmlns="">
          <p:pic>
            <p:nvPicPr>
              <p:cNvPr id="275" name="Ink 274">
                <a:extLst>
                  <a:ext uri="{FF2B5EF4-FFF2-40B4-BE49-F238E27FC236}">
                    <a16:creationId xmlns:a16="http://schemas.microsoft.com/office/drawing/2014/main" id="{1F9C87A4-4C1D-6949-AFD2-EAAB70B11B8E}"/>
                  </a:ext>
                </a:extLst>
              </p:cNvPr>
              <p:cNvPicPr/>
              <p:nvPr/>
            </p:nvPicPr>
            <p:blipFill>
              <a:blip r:embed="rId331"/>
              <a:stretch>
                <a:fillRect/>
              </a:stretch>
            </p:blipFill>
            <p:spPr>
              <a:xfrm>
                <a:off x="3361115" y="1500193"/>
                <a:ext cx="21816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76" name="Ink 275">
                <a:extLst>
                  <a:ext uri="{FF2B5EF4-FFF2-40B4-BE49-F238E27FC236}">
                    <a16:creationId xmlns:a16="http://schemas.microsoft.com/office/drawing/2014/main" id="{A7D6EEC5-D533-11FC-C508-8C5ECA878C65}"/>
                  </a:ext>
                </a:extLst>
              </p14:cNvPr>
              <p14:cNvContentPartPr/>
              <p14:nvPr/>
            </p14:nvContentPartPr>
            <p14:xfrm>
              <a:off x="3526355" y="1685233"/>
              <a:ext cx="360" cy="360"/>
            </p14:xfrm>
          </p:contentPart>
        </mc:Choice>
        <mc:Fallback xmlns="">
          <p:pic>
            <p:nvPicPr>
              <p:cNvPr id="276" name="Ink 275">
                <a:extLst>
                  <a:ext uri="{FF2B5EF4-FFF2-40B4-BE49-F238E27FC236}">
                    <a16:creationId xmlns:a16="http://schemas.microsoft.com/office/drawing/2014/main" id="{A7D6EEC5-D533-11FC-C508-8C5ECA878C65}"/>
                  </a:ext>
                </a:extLst>
              </p:cNvPr>
              <p:cNvPicPr/>
              <p:nvPr/>
            </p:nvPicPr>
            <p:blipFill>
              <a:blip r:embed="rId6"/>
              <a:stretch>
                <a:fillRect/>
              </a:stretch>
            </p:blipFill>
            <p:spPr>
              <a:xfrm>
                <a:off x="343671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77" name="Ink 276">
                <a:extLst>
                  <a:ext uri="{FF2B5EF4-FFF2-40B4-BE49-F238E27FC236}">
                    <a16:creationId xmlns:a16="http://schemas.microsoft.com/office/drawing/2014/main" id="{3DF2ED8A-E5D3-5D83-4390-E1AA87F2A53F}"/>
                  </a:ext>
                </a:extLst>
              </p14:cNvPr>
              <p14:cNvContentPartPr/>
              <p14:nvPr/>
            </p14:nvContentPartPr>
            <p14:xfrm>
              <a:off x="3547235" y="1685233"/>
              <a:ext cx="360" cy="360"/>
            </p14:xfrm>
          </p:contentPart>
        </mc:Choice>
        <mc:Fallback xmlns="">
          <p:pic>
            <p:nvPicPr>
              <p:cNvPr id="277" name="Ink 276">
                <a:extLst>
                  <a:ext uri="{FF2B5EF4-FFF2-40B4-BE49-F238E27FC236}">
                    <a16:creationId xmlns:a16="http://schemas.microsoft.com/office/drawing/2014/main" id="{3DF2ED8A-E5D3-5D83-4390-E1AA87F2A53F}"/>
                  </a:ext>
                </a:extLst>
              </p:cNvPr>
              <p:cNvPicPr/>
              <p:nvPr/>
            </p:nvPicPr>
            <p:blipFill>
              <a:blip r:embed="rId6"/>
              <a:stretch>
                <a:fillRect/>
              </a:stretch>
            </p:blipFill>
            <p:spPr>
              <a:xfrm>
                <a:off x="345723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8" name="Ink 277">
                <a:extLst>
                  <a:ext uri="{FF2B5EF4-FFF2-40B4-BE49-F238E27FC236}">
                    <a16:creationId xmlns:a16="http://schemas.microsoft.com/office/drawing/2014/main" id="{DA7F5DEB-73AB-5644-46B9-8AC8B670F9C2}"/>
                  </a:ext>
                </a:extLst>
              </p14:cNvPr>
              <p14:cNvContentPartPr/>
              <p14:nvPr/>
            </p14:nvContentPartPr>
            <p14:xfrm>
              <a:off x="3553355" y="1685233"/>
              <a:ext cx="360" cy="360"/>
            </p14:xfrm>
          </p:contentPart>
        </mc:Choice>
        <mc:Fallback xmlns="">
          <p:pic>
            <p:nvPicPr>
              <p:cNvPr id="278" name="Ink 277">
                <a:extLst>
                  <a:ext uri="{FF2B5EF4-FFF2-40B4-BE49-F238E27FC236}">
                    <a16:creationId xmlns:a16="http://schemas.microsoft.com/office/drawing/2014/main" id="{DA7F5DEB-73AB-5644-46B9-8AC8B670F9C2}"/>
                  </a:ext>
                </a:extLst>
              </p:cNvPr>
              <p:cNvPicPr/>
              <p:nvPr/>
            </p:nvPicPr>
            <p:blipFill>
              <a:blip r:embed="rId6"/>
              <a:stretch>
                <a:fillRect/>
              </a:stretch>
            </p:blipFill>
            <p:spPr>
              <a:xfrm>
                <a:off x="346371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79" name="Ink 278">
                <a:extLst>
                  <a:ext uri="{FF2B5EF4-FFF2-40B4-BE49-F238E27FC236}">
                    <a16:creationId xmlns:a16="http://schemas.microsoft.com/office/drawing/2014/main" id="{7D5570DA-AF03-3F7A-02F1-30C1E56B562D}"/>
                  </a:ext>
                </a:extLst>
              </p14:cNvPr>
              <p14:cNvContentPartPr/>
              <p14:nvPr/>
            </p14:nvContentPartPr>
            <p14:xfrm>
              <a:off x="3581075" y="1685233"/>
              <a:ext cx="360" cy="360"/>
            </p14:xfrm>
          </p:contentPart>
        </mc:Choice>
        <mc:Fallback xmlns="">
          <p:pic>
            <p:nvPicPr>
              <p:cNvPr id="279" name="Ink 278">
                <a:extLst>
                  <a:ext uri="{FF2B5EF4-FFF2-40B4-BE49-F238E27FC236}">
                    <a16:creationId xmlns:a16="http://schemas.microsoft.com/office/drawing/2014/main" id="{7D5570DA-AF03-3F7A-02F1-30C1E56B562D}"/>
                  </a:ext>
                </a:extLst>
              </p:cNvPr>
              <p:cNvPicPr/>
              <p:nvPr/>
            </p:nvPicPr>
            <p:blipFill>
              <a:blip r:embed="rId6"/>
              <a:stretch>
                <a:fillRect/>
              </a:stretch>
            </p:blipFill>
            <p:spPr>
              <a:xfrm>
                <a:off x="349143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80" name="Ink 279">
                <a:extLst>
                  <a:ext uri="{FF2B5EF4-FFF2-40B4-BE49-F238E27FC236}">
                    <a16:creationId xmlns:a16="http://schemas.microsoft.com/office/drawing/2014/main" id="{322DA3DC-0EAA-0202-CE3F-83A14D15074A}"/>
                  </a:ext>
                </a:extLst>
              </p14:cNvPr>
              <p14:cNvContentPartPr/>
              <p14:nvPr/>
            </p14:nvContentPartPr>
            <p14:xfrm>
              <a:off x="3610955" y="1684153"/>
              <a:ext cx="360" cy="360"/>
            </p14:xfrm>
          </p:contentPart>
        </mc:Choice>
        <mc:Fallback xmlns="">
          <p:pic>
            <p:nvPicPr>
              <p:cNvPr id="280" name="Ink 279">
                <a:extLst>
                  <a:ext uri="{FF2B5EF4-FFF2-40B4-BE49-F238E27FC236}">
                    <a16:creationId xmlns:a16="http://schemas.microsoft.com/office/drawing/2014/main" id="{322DA3DC-0EAA-0202-CE3F-83A14D15074A}"/>
                  </a:ext>
                </a:extLst>
              </p:cNvPr>
              <p:cNvPicPr/>
              <p:nvPr/>
            </p:nvPicPr>
            <p:blipFill>
              <a:blip r:embed="rId6"/>
              <a:stretch>
                <a:fillRect/>
              </a:stretch>
            </p:blipFill>
            <p:spPr>
              <a:xfrm>
                <a:off x="3520955" y="1504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81" name="Ink 280">
                <a:extLst>
                  <a:ext uri="{FF2B5EF4-FFF2-40B4-BE49-F238E27FC236}">
                    <a16:creationId xmlns:a16="http://schemas.microsoft.com/office/drawing/2014/main" id="{90071D83-49C0-6CCA-D588-81DAA57DBA5F}"/>
                  </a:ext>
                </a:extLst>
              </p14:cNvPr>
              <p14:cNvContentPartPr/>
              <p14:nvPr/>
            </p14:nvContentPartPr>
            <p14:xfrm>
              <a:off x="3628955" y="1680193"/>
              <a:ext cx="360" cy="360"/>
            </p14:xfrm>
          </p:contentPart>
        </mc:Choice>
        <mc:Fallback xmlns="">
          <p:pic>
            <p:nvPicPr>
              <p:cNvPr id="281" name="Ink 280">
                <a:extLst>
                  <a:ext uri="{FF2B5EF4-FFF2-40B4-BE49-F238E27FC236}">
                    <a16:creationId xmlns:a16="http://schemas.microsoft.com/office/drawing/2014/main" id="{90071D83-49C0-6CCA-D588-81DAA57DBA5F}"/>
                  </a:ext>
                </a:extLst>
              </p:cNvPr>
              <p:cNvPicPr/>
              <p:nvPr/>
            </p:nvPicPr>
            <p:blipFill>
              <a:blip r:embed="rId6"/>
              <a:stretch>
                <a:fillRect/>
              </a:stretch>
            </p:blipFill>
            <p:spPr>
              <a:xfrm>
                <a:off x="353895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82" name="Ink 281">
                <a:extLst>
                  <a:ext uri="{FF2B5EF4-FFF2-40B4-BE49-F238E27FC236}">
                    <a16:creationId xmlns:a16="http://schemas.microsoft.com/office/drawing/2014/main" id="{CD135A13-2F0A-CB27-51F9-81BD2BD9C9D2}"/>
                  </a:ext>
                </a:extLst>
              </p14:cNvPr>
              <p14:cNvContentPartPr/>
              <p14:nvPr/>
            </p14:nvContentPartPr>
            <p14:xfrm>
              <a:off x="3654515" y="1675513"/>
              <a:ext cx="360" cy="360"/>
            </p14:xfrm>
          </p:contentPart>
        </mc:Choice>
        <mc:Fallback xmlns="">
          <p:pic>
            <p:nvPicPr>
              <p:cNvPr id="282" name="Ink 281">
                <a:extLst>
                  <a:ext uri="{FF2B5EF4-FFF2-40B4-BE49-F238E27FC236}">
                    <a16:creationId xmlns:a16="http://schemas.microsoft.com/office/drawing/2014/main" id="{CD135A13-2F0A-CB27-51F9-81BD2BD9C9D2}"/>
                  </a:ext>
                </a:extLst>
              </p:cNvPr>
              <p:cNvPicPr/>
              <p:nvPr/>
            </p:nvPicPr>
            <p:blipFill>
              <a:blip r:embed="rId6"/>
              <a:stretch>
                <a:fillRect/>
              </a:stretch>
            </p:blipFill>
            <p:spPr>
              <a:xfrm>
                <a:off x="3564515" y="149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83" name="Ink 282">
                <a:extLst>
                  <a:ext uri="{FF2B5EF4-FFF2-40B4-BE49-F238E27FC236}">
                    <a16:creationId xmlns:a16="http://schemas.microsoft.com/office/drawing/2014/main" id="{47EE32AB-E9BC-99E3-B685-3DF651BE76F6}"/>
                  </a:ext>
                </a:extLst>
              </p14:cNvPr>
              <p14:cNvContentPartPr/>
              <p14:nvPr/>
            </p14:nvContentPartPr>
            <p14:xfrm>
              <a:off x="3661355" y="1670833"/>
              <a:ext cx="360" cy="360"/>
            </p14:xfrm>
          </p:contentPart>
        </mc:Choice>
        <mc:Fallback xmlns="">
          <p:pic>
            <p:nvPicPr>
              <p:cNvPr id="283" name="Ink 282">
                <a:extLst>
                  <a:ext uri="{FF2B5EF4-FFF2-40B4-BE49-F238E27FC236}">
                    <a16:creationId xmlns:a16="http://schemas.microsoft.com/office/drawing/2014/main" id="{47EE32AB-E9BC-99E3-B685-3DF651BE76F6}"/>
                  </a:ext>
                </a:extLst>
              </p:cNvPr>
              <p:cNvPicPr/>
              <p:nvPr/>
            </p:nvPicPr>
            <p:blipFill>
              <a:blip r:embed="rId6"/>
              <a:stretch>
                <a:fillRect/>
              </a:stretch>
            </p:blipFill>
            <p:spPr>
              <a:xfrm>
                <a:off x="3571355" y="1491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84" name="Ink 283">
                <a:extLst>
                  <a:ext uri="{FF2B5EF4-FFF2-40B4-BE49-F238E27FC236}">
                    <a16:creationId xmlns:a16="http://schemas.microsoft.com/office/drawing/2014/main" id="{7B5814F3-7E43-E8FC-2E61-963CD635B789}"/>
                  </a:ext>
                </a:extLst>
              </p14:cNvPr>
              <p14:cNvContentPartPr/>
              <p14:nvPr/>
            </p14:nvContentPartPr>
            <p14:xfrm>
              <a:off x="3689795" y="1636993"/>
              <a:ext cx="360" cy="360"/>
            </p14:xfrm>
          </p:contentPart>
        </mc:Choice>
        <mc:Fallback xmlns="">
          <p:pic>
            <p:nvPicPr>
              <p:cNvPr id="284" name="Ink 283">
                <a:extLst>
                  <a:ext uri="{FF2B5EF4-FFF2-40B4-BE49-F238E27FC236}">
                    <a16:creationId xmlns:a16="http://schemas.microsoft.com/office/drawing/2014/main" id="{7B5814F3-7E43-E8FC-2E61-963CD635B789}"/>
                  </a:ext>
                </a:extLst>
              </p:cNvPr>
              <p:cNvPicPr/>
              <p:nvPr/>
            </p:nvPicPr>
            <p:blipFill>
              <a:blip r:embed="rId6"/>
              <a:stretch>
                <a:fillRect/>
              </a:stretch>
            </p:blipFill>
            <p:spPr>
              <a:xfrm>
                <a:off x="3600155" y="1456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85" name="Ink 284">
                <a:extLst>
                  <a:ext uri="{FF2B5EF4-FFF2-40B4-BE49-F238E27FC236}">
                    <a16:creationId xmlns:a16="http://schemas.microsoft.com/office/drawing/2014/main" id="{2C16D4A8-8BB0-8456-968B-5FFF46CAE02F}"/>
                  </a:ext>
                </a:extLst>
              </p14:cNvPr>
              <p14:cNvContentPartPr/>
              <p14:nvPr/>
            </p14:nvContentPartPr>
            <p14:xfrm>
              <a:off x="3692315" y="1630513"/>
              <a:ext cx="360" cy="360"/>
            </p14:xfrm>
          </p:contentPart>
        </mc:Choice>
        <mc:Fallback xmlns="">
          <p:pic>
            <p:nvPicPr>
              <p:cNvPr id="285" name="Ink 284">
                <a:extLst>
                  <a:ext uri="{FF2B5EF4-FFF2-40B4-BE49-F238E27FC236}">
                    <a16:creationId xmlns:a16="http://schemas.microsoft.com/office/drawing/2014/main" id="{2C16D4A8-8BB0-8456-968B-5FFF46CAE02F}"/>
                  </a:ext>
                </a:extLst>
              </p:cNvPr>
              <p:cNvPicPr/>
              <p:nvPr/>
            </p:nvPicPr>
            <p:blipFill>
              <a:blip r:embed="rId6"/>
              <a:stretch>
                <a:fillRect/>
              </a:stretch>
            </p:blipFill>
            <p:spPr>
              <a:xfrm>
                <a:off x="3602315" y="1450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86" name="Ink 285">
                <a:extLst>
                  <a:ext uri="{FF2B5EF4-FFF2-40B4-BE49-F238E27FC236}">
                    <a16:creationId xmlns:a16="http://schemas.microsoft.com/office/drawing/2014/main" id="{79E0ECEF-C0B4-87C7-5F1D-9706699FF522}"/>
                  </a:ext>
                </a:extLst>
              </p14:cNvPr>
              <p14:cNvContentPartPr/>
              <p14:nvPr/>
            </p14:nvContentPartPr>
            <p14:xfrm>
              <a:off x="3733355" y="1584793"/>
              <a:ext cx="360" cy="360"/>
            </p14:xfrm>
          </p:contentPart>
        </mc:Choice>
        <mc:Fallback xmlns="">
          <p:pic>
            <p:nvPicPr>
              <p:cNvPr id="286" name="Ink 285">
                <a:extLst>
                  <a:ext uri="{FF2B5EF4-FFF2-40B4-BE49-F238E27FC236}">
                    <a16:creationId xmlns:a16="http://schemas.microsoft.com/office/drawing/2014/main" id="{79E0ECEF-C0B4-87C7-5F1D-9706699FF522}"/>
                  </a:ext>
                </a:extLst>
              </p:cNvPr>
              <p:cNvPicPr/>
              <p:nvPr/>
            </p:nvPicPr>
            <p:blipFill>
              <a:blip r:embed="rId6"/>
              <a:stretch>
                <a:fillRect/>
              </a:stretch>
            </p:blipFill>
            <p:spPr>
              <a:xfrm>
                <a:off x="3643715" y="140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87" name="Ink 286">
                <a:extLst>
                  <a:ext uri="{FF2B5EF4-FFF2-40B4-BE49-F238E27FC236}">
                    <a16:creationId xmlns:a16="http://schemas.microsoft.com/office/drawing/2014/main" id="{E6511236-E745-4C7A-215F-822CBBEDDC56}"/>
                  </a:ext>
                </a:extLst>
              </p14:cNvPr>
              <p14:cNvContentPartPr/>
              <p14:nvPr/>
            </p14:nvContentPartPr>
            <p14:xfrm>
              <a:off x="3714275" y="1610713"/>
              <a:ext cx="360" cy="360"/>
            </p14:xfrm>
          </p:contentPart>
        </mc:Choice>
        <mc:Fallback xmlns="">
          <p:pic>
            <p:nvPicPr>
              <p:cNvPr id="287" name="Ink 286">
                <a:extLst>
                  <a:ext uri="{FF2B5EF4-FFF2-40B4-BE49-F238E27FC236}">
                    <a16:creationId xmlns:a16="http://schemas.microsoft.com/office/drawing/2014/main" id="{E6511236-E745-4C7A-215F-822CBBEDDC56}"/>
                  </a:ext>
                </a:extLst>
              </p:cNvPr>
              <p:cNvPicPr/>
              <p:nvPr/>
            </p:nvPicPr>
            <p:blipFill>
              <a:blip r:embed="rId6"/>
              <a:stretch>
                <a:fillRect/>
              </a:stretch>
            </p:blipFill>
            <p:spPr>
              <a:xfrm>
                <a:off x="3624275" y="1431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88" name="Ink 287">
                <a:extLst>
                  <a:ext uri="{FF2B5EF4-FFF2-40B4-BE49-F238E27FC236}">
                    <a16:creationId xmlns:a16="http://schemas.microsoft.com/office/drawing/2014/main" id="{04535900-8FF4-7846-4D81-113C3204DD4F}"/>
                  </a:ext>
                </a:extLst>
              </p14:cNvPr>
              <p14:cNvContentPartPr/>
              <p14:nvPr/>
            </p14:nvContentPartPr>
            <p14:xfrm>
              <a:off x="3248795" y="2051713"/>
              <a:ext cx="360" cy="360"/>
            </p14:xfrm>
          </p:contentPart>
        </mc:Choice>
        <mc:Fallback xmlns="">
          <p:pic>
            <p:nvPicPr>
              <p:cNvPr id="288" name="Ink 287">
                <a:extLst>
                  <a:ext uri="{FF2B5EF4-FFF2-40B4-BE49-F238E27FC236}">
                    <a16:creationId xmlns:a16="http://schemas.microsoft.com/office/drawing/2014/main" id="{04535900-8FF4-7846-4D81-113C3204DD4F}"/>
                  </a:ext>
                </a:extLst>
              </p:cNvPr>
              <p:cNvPicPr/>
              <p:nvPr/>
            </p:nvPicPr>
            <p:blipFill>
              <a:blip r:embed="rId6"/>
              <a:stretch>
                <a:fillRect/>
              </a:stretch>
            </p:blipFill>
            <p:spPr>
              <a:xfrm>
                <a:off x="3158795" y="187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89" name="Ink 288">
                <a:extLst>
                  <a:ext uri="{FF2B5EF4-FFF2-40B4-BE49-F238E27FC236}">
                    <a16:creationId xmlns:a16="http://schemas.microsoft.com/office/drawing/2014/main" id="{EBE7ABFC-A643-A274-7A40-B10E65DBEF53}"/>
                  </a:ext>
                </a:extLst>
              </p14:cNvPr>
              <p14:cNvContentPartPr/>
              <p14:nvPr/>
            </p14:nvContentPartPr>
            <p14:xfrm>
              <a:off x="3248795" y="2059993"/>
              <a:ext cx="360" cy="360"/>
            </p14:xfrm>
          </p:contentPart>
        </mc:Choice>
        <mc:Fallback xmlns="">
          <p:pic>
            <p:nvPicPr>
              <p:cNvPr id="289" name="Ink 288">
                <a:extLst>
                  <a:ext uri="{FF2B5EF4-FFF2-40B4-BE49-F238E27FC236}">
                    <a16:creationId xmlns:a16="http://schemas.microsoft.com/office/drawing/2014/main" id="{EBE7ABFC-A643-A274-7A40-B10E65DBEF53}"/>
                  </a:ext>
                </a:extLst>
              </p:cNvPr>
              <p:cNvPicPr/>
              <p:nvPr/>
            </p:nvPicPr>
            <p:blipFill>
              <a:blip r:embed="rId6"/>
              <a:stretch>
                <a:fillRect/>
              </a:stretch>
            </p:blipFill>
            <p:spPr>
              <a:xfrm>
                <a:off x="3158795" y="188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90" name="Ink 289">
                <a:extLst>
                  <a:ext uri="{FF2B5EF4-FFF2-40B4-BE49-F238E27FC236}">
                    <a16:creationId xmlns:a16="http://schemas.microsoft.com/office/drawing/2014/main" id="{5AAB0248-033F-7858-C8BD-4937C012782B}"/>
                  </a:ext>
                </a:extLst>
              </p14:cNvPr>
              <p14:cNvContentPartPr/>
              <p14:nvPr/>
            </p14:nvContentPartPr>
            <p14:xfrm>
              <a:off x="3299195" y="2062513"/>
              <a:ext cx="360" cy="360"/>
            </p14:xfrm>
          </p:contentPart>
        </mc:Choice>
        <mc:Fallback xmlns="">
          <p:pic>
            <p:nvPicPr>
              <p:cNvPr id="290" name="Ink 289">
                <a:extLst>
                  <a:ext uri="{FF2B5EF4-FFF2-40B4-BE49-F238E27FC236}">
                    <a16:creationId xmlns:a16="http://schemas.microsoft.com/office/drawing/2014/main" id="{5AAB0248-033F-7858-C8BD-4937C012782B}"/>
                  </a:ext>
                </a:extLst>
              </p:cNvPr>
              <p:cNvPicPr/>
              <p:nvPr/>
            </p:nvPicPr>
            <p:blipFill>
              <a:blip r:embed="rId6"/>
              <a:stretch>
                <a:fillRect/>
              </a:stretch>
            </p:blipFill>
            <p:spPr>
              <a:xfrm>
                <a:off x="3209555" y="188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91" name="Ink 290">
                <a:extLst>
                  <a:ext uri="{FF2B5EF4-FFF2-40B4-BE49-F238E27FC236}">
                    <a16:creationId xmlns:a16="http://schemas.microsoft.com/office/drawing/2014/main" id="{EBECC08D-707D-BB25-A751-A46676E93410}"/>
                  </a:ext>
                </a:extLst>
              </p14:cNvPr>
              <p14:cNvContentPartPr/>
              <p14:nvPr/>
            </p14:nvContentPartPr>
            <p14:xfrm>
              <a:off x="3301715" y="2062513"/>
              <a:ext cx="360" cy="360"/>
            </p14:xfrm>
          </p:contentPart>
        </mc:Choice>
        <mc:Fallback xmlns="">
          <p:pic>
            <p:nvPicPr>
              <p:cNvPr id="291" name="Ink 290">
                <a:extLst>
                  <a:ext uri="{FF2B5EF4-FFF2-40B4-BE49-F238E27FC236}">
                    <a16:creationId xmlns:a16="http://schemas.microsoft.com/office/drawing/2014/main" id="{EBECC08D-707D-BB25-A751-A46676E93410}"/>
                  </a:ext>
                </a:extLst>
              </p:cNvPr>
              <p:cNvPicPr/>
              <p:nvPr/>
            </p:nvPicPr>
            <p:blipFill>
              <a:blip r:embed="rId6"/>
              <a:stretch>
                <a:fillRect/>
              </a:stretch>
            </p:blipFill>
            <p:spPr>
              <a:xfrm>
                <a:off x="3211715" y="188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92" name="Ink 291">
                <a:extLst>
                  <a:ext uri="{FF2B5EF4-FFF2-40B4-BE49-F238E27FC236}">
                    <a16:creationId xmlns:a16="http://schemas.microsoft.com/office/drawing/2014/main" id="{53434AEF-35CE-E421-9AC3-ED80D472C346}"/>
                  </a:ext>
                </a:extLst>
              </p14:cNvPr>
              <p14:cNvContentPartPr/>
              <p14:nvPr/>
            </p14:nvContentPartPr>
            <p14:xfrm>
              <a:off x="3338075" y="2065033"/>
              <a:ext cx="360" cy="360"/>
            </p14:xfrm>
          </p:contentPart>
        </mc:Choice>
        <mc:Fallback xmlns="">
          <p:pic>
            <p:nvPicPr>
              <p:cNvPr id="292" name="Ink 291">
                <a:extLst>
                  <a:ext uri="{FF2B5EF4-FFF2-40B4-BE49-F238E27FC236}">
                    <a16:creationId xmlns:a16="http://schemas.microsoft.com/office/drawing/2014/main" id="{53434AEF-35CE-E421-9AC3-ED80D472C346}"/>
                  </a:ext>
                </a:extLst>
              </p:cNvPr>
              <p:cNvPicPr/>
              <p:nvPr/>
            </p:nvPicPr>
            <p:blipFill>
              <a:blip r:embed="rId6"/>
              <a:stretch>
                <a:fillRect/>
              </a:stretch>
            </p:blipFill>
            <p:spPr>
              <a:xfrm>
                <a:off x="3248075" y="1885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93" name="Ink 292">
                <a:extLst>
                  <a:ext uri="{FF2B5EF4-FFF2-40B4-BE49-F238E27FC236}">
                    <a16:creationId xmlns:a16="http://schemas.microsoft.com/office/drawing/2014/main" id="{69D632E2-134A-F35C-30DE-D2FA3E0D68F8}"/>
                  </a:ext>
                </a:extLst>
              </p14:cNvPr>
              <p14:cNvContentPartPr/>
              <p14:nvPr/>
            </p14:nvContentPartPr>
            <p14:xfrm>
              <a:off x="3349235" y="2062513"/>
              <a:ext cx="54720" cy="1080"/>
            </p14:xfrm>
          </p:contentPart>
        </mc:Choice>
        <mc:Fallback xmlns="">
          <p:pic>
            <p:nvPicPr>
              <p:cNvPr id="293" name="Ink 292">
                <a:extLst>
                  <a:ext uri="{FF2B5EF4-FFF2-40B4-BE49-F238E27FC236}">
                    <a16:creationId xmlns:a16="http://schemas.microsoft.com/office/drawing/2014/main" id="{69D632E2-134A-F35C-30DE-D2FA3E0D68F8}"/>
                  </a:ext>
                </a:extLst>
              </p:cNvPr>
              <p:cNvPicPr/>
              <p:nvPr/>
            </p:nvPicPr>
            <p:blipFill>
              <a:blip r:embed="rId350"/>
              <a:stretch>
                <a:fillRect/>
              </a:stretch>
            </p:blipFill>
            <p:spPr>
              <a:xfrm>
                <a:off x="3259595" y="1882873"/>
                <a:ext cx="23436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94" name="Ink 293">
                <a:extLst>
                  <a:ext uri="{FF2B5EF4-FFF2-40B4-BE49-F238E27FC236}">
                    <a16:creationId xmlns:a16="http://schemas.microsoft.com/office/drawing/2014/main" id="{7C7DBE30-6D21-6DDB-ECA6-7EE97248C2A5}"/>
                  </a:ext>
                </a:extLst>
              </p14:cNvPr>
              <p14:cNvContentPartPr/>
              <p14:nvPr/>
            </p14:nvContentPartPr>
            <p14:xfrm>
              <a:off x="3408995" y="2063593"/>
              <a:ext cx="360" cy="360"/>
            </p14:xfrm>
          </p:contentPart>
        </mc:Choice>
        <mc:Fallback xmlns="">
          <p:pic>
            <p:nvPicPr>
              <p:cNvPr id="294" name="Ink 293">
                <a:extLst>
                  <a:ext uri="{FF2B5EF4-FFF2-40B4-BE49-F238E27FC236}">
                    <a16:creationId xmlns:a16="http://schemas.microsoft.com/office/drawing/2014/main" id="{7C7DBE30-6D21-6DDB-ECA6-7EE97248C2A5}"/>
                  </a:ext>
                </a:extLst>
              </p:cNvPr>
              <p:cNvPicPr/>
              <p:nvPr/>
            </p:nvPicPr>
            <p:blipFill>
              <a:blip r:embed="rId6"/>
              <a:stretch>
                <a:fillRect/>
              </a:stretch>
            </p:blipFill>
            <p:spPr>
              <a:xfrm>
                <a:off x="3319355" y="1883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95" name="Ink 294">
                <a:extLst>
                  <a:ext uri="{FF2B5EF4-FFF2-40B4-BE49-F238E27FC236}">
                    <a16:creationId xmlns:a16="http://schemas.microsoft.com/office/drawing/2014/main" id="{749649B2-9DE1-32B2-0524-E0986999403B}"/>
                  </a:ext>
                </a:extLst>
              </p14:cNvPr>
              <p14:cNvContentPartPr/>
              <p14:nvPr/>
            </p14:nvContentPartPr>
            <p14:xfrm>
              <a:off x="3408995" y="2063593"/>
              <a:ext cx="360" cy="360"/>
            </p14:xfrm>
          </p:contentPart>
        </mc:Choice>
        <mc:Fallback xmlns="">
          <p:pic>
            <p:nvPicPr>
              <p:cNvPr id="295" name="Ink 294">
                <a:extLst>
                  <a:ext uri="{FF2B5EF4-FFF2-40B4-BE49-F238E27FC236}">
                    <a16:creationId xmlns:a16="http://schemas.microsoft.com/office/drawing/2014/main" id="{749649B2-9DE1-32B2-0524-E0986999403B}"/>
                  </a:ext>
                </a:extLst>
              </p:cNvPr>
              <p:cNvPicPr/>
              <p:nvPr/>
            </p:nvPicPr>
            <p:blipFill>
              <a:blip r:embed="rId6"/>
              <a:stretch>
                <a:fillRect/>
              </a:stretch>
            </p:blipFill>
            <p:spPr>
              <a:xfrm>
                <a:off x="3319355" y="1883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96" name="Ink 295">
                <a:extLst>
                  <a:ext uri="{FF2B5EF4-FFF2-40B4-BE49-F238E27FC236}">
                    <a16:creationId xmlns:a16="http://schemas.microsoft.com/office/drawing/2014/main" id="{6B664D80-3D74-B3E6-6666-178224B8CF92}"/>
                  </a:ext>
                </a:extLst>
              </p14:cNvPr>
              <p14:cNvContentPartPr/>
              <p14:nvPr/>
            </p14:nvContentPartPr>
            <p14:xfrm>
              <a:off x="3414755" y="2069353"/>
              <a:ext cx="360" cy="360"/>
            </p14:xfrm>
          </p:contentPart>
        </mc:Choice>
        <mc:Fallback xmlns="">
          <p:pic>
            <p:nvPicPr>
              <p:cNvPr id="296" name="Ink 295">
                <a:extLst>
                  <a:ext uri="{FF2B5EF4-FFF2-40B4-BE49-F238E27FC236}">
                    <a16:creationId xmlns:a16="http://schemas.microsoft.com/office/drawing/2014/main" id="{6B664D80-3D74-B3E6-6666-178224B8CF92}"/>
                  </a:ext>
                </a:extLst>
              </p:cNvPr>
              <p:cNvPicPr/>
              <p:nvPr/>
            </p:nvPicPr>
            <p:blipFill>
              <a:blip r:embed="rId6"/>
              <a:stretch>
                <a:fillRect/>
              </a:stretch>
            </p:blipFill>
            <p:spPr>
              <a:xfrm>
                <a:off x="3324755" y="1889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97" name="Ink 296">
                <a:extLst>
                  <a:ext uri="{FF2B5EF4-FFF2-40B4-BE49-F238E27FC236}">
                    <a16:creationId xmlns:a16="http://schemas.microsoft.com/office/drawing/2014/main" id="{0BFB3CAD-4827-7D19-6C5F-AF45D986F1EB}"/>
                  </a:ext>
                </a:extLst>
              </p14:cNvPr>
              <p14:cNvContentPartPr/>
              <p14:nvPr/>
            </p14:nvContentPartPr>
            <p14:xfrm>
              <a:off x="3412595" y="2077993"/>
              <a:ext cx="360" cy="360"/>
            </p14:xfrm>
          </p:contentPart>
        </mc:Choice>
        <mc:Fallback xmlns="">
          <p:pic>
            <p:nvPicPr>
              <p:cNvPr id="297" name="Ink 296">
                <a:extLst>
                  <a:ext uri="{FF2B5EF4-FFF2-40B4-BE49-F238E27FC236}">
                    <a16:creationId xmlns:a16="http://schemas.microsoft.com/office/drawing/2014/main" id="{0BFB3CAD-4827-7D19-6C5F-AF45D986F1EB}"/>
                  </a:ext>
                </a:extLst>
              </p:cNvPr>
              <p:cNvPicPr/>
              <p:nvPr/>
            </p:nvPicPr>
            <p:blipFill>
              <a:blip r:embed="rId6"/>
              <a:stretch>
                <a:fillRect/>
              </a:stretch>
            </p:blipFill>
            <p:spPr>
              <a:xfrm>
                <a:off x="3322595" y="1898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98" name="Ink 297">
                <a:extLst>
                  <a:ext uri="{FF2B5EF4-FFF2-40B4-BE49-F238E27FC236}">
                    <a16:creationId xmlns:a16="http://schemas.microsoft.com/office/drawing/2014/main" id="{2782B88C-EEDC-2E05-9333-7E81400B1585}"/>
                  </a:ext>
                </a:extLst>
              </p14:cNvPr>
              <p14:cNvContentPartPr/>
              <p14:nvPr/>
            </p14:nvContentPartPr>
            <p14:xfrm>
              <a:off x="3398555" y="2054953"/>
              <a:ext cx="360" cy="360"/>
            </p14:xfrm>
          </p:contentPart>
        </mc:Choice>
        <mc:Fallback xmlns="">
          <p:pic>
            <p:nvPicPr>
              <p:cNvPr id="298" name="Ink 297">
                <a:extLst>
                  <a:ext uri="{FF2B5EF4-FFF2-40B4-BE49-F238E27FC236}">
                    <a16:creationId xmlns:a16="http://schemas.microsoft.com/office/drawing/2014/main" id="{2782B88C-EEDC-2E05-9333-7E81400B1585}"/>
                  </a:ext>
                </a:extLst>
              </p:cNvPr>
              <p:cNvPicPr/>
              <p:nvPr/>
            </p:nvPicPr>
            <p:blipFill>
              <a:blip r:embed="rId6"/>
              <a:stretch>
                <a:fillRect/>
              </a:stretch>
            </p:blipFill>
            <p:spPr>
              <a:xfrm>
                <a:off x="3308915" y="187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99" name="Ink 298">
                <a:extLst>
                  <a:ext uri="{FF2B5EF4-FFF2-40B4-BE49-F238E27FC236}">
                    <a16:creationId xmlns:a16="http://schemas.microsoft.com/office/drawing/2014/main" id="{DCC05471-0250-B0B0-AB77-79F7671EBCE0}"/>
                  </a:ext>
                </a:extLst>
              </p14:cNvPr>
              <p14:cNvContentPartPr/>
              <p14:nvPr/>
            </p14:nvContentPartPr>
            <p14:xfrm>
              <a:off x="3398555" y="2054953"/>
              <a:ext cx="360" cy="360"/>
            </p14:xfrm>
          </p:contentPart>
        </mc:Choice>
        <mc:Fallback xmlns="">
          <p:pic>
            <p:nvPicPr>
              <p:cNvPr id="299" name="Ink 298">
                <a:extLst>
                  <a:ext uri="{FF2B5EF4-FFF2-40B4-BE49-F238E27FC236}">
                    <a16:creationId xmlns:a16="http://schemas.microsoft.com/office/drawing/2014/main" id="{DCC05471-0250-B0B0-AB77-79F7671EBCE0}"/>
                  </a:ext>
                </a:extLst>
              </p:cNvPr>
              <p:cNvPicPr/>
              <p:nvPr/>
            </p:nvPicPr>
            <p:blipFill>
              <a:blip r:embed="rId6"/>
              <a:stretch>
                <a:fillRect/>
              </a:stretch>
            </p:blipFill>
            <p:spPr>
              <a:xfrm>
                <a:off x="3308915" y="187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300" name="Ink 299">
                <a:extLst>
                  <a:ext uri="{FF2B5EF4-FFF2-40B4-BE49-F238E27FC236}">
                    <a16:creationId xmlns:a16="http://schemas.microsoft.com/office/drawing/2014/main" id="{169D6948-2B63-733E-0F4C-0490DE5D2B78}"/>
                  </a:ext>
                </a:extLst>
              </p14:cNvPr>
              <p14:cNvContentPartPr/>
              <p14:nvPr/>
            </p14:nvContentPartPr>
            <p14:xfrm>
              <a:off x="3367595" y="2057113"/>
              <a:ext cx="360" cy="360"/>
            </p14:xfrm>
          </p:contentPart>
        </mc:Choice>
        <mc:Fallback xmlns="">
          <p:pic>
            <p:nvPicPr>
              <p:cNvPr id="300" name="Ink 299">
                <a:extLst>
                  <a:ext uri="{FF2B5EF4-FFF2-40B4-BE49-F238E27FC236}">
                    <a16:creationId xmlns:a16="http://schemas.microsoft.com/office/drawing/2014/main" id="{169D6948-2B63-733E-0F4C-0490DE5D2B78}"/>
                  </a:ext>
                </a:extLst>
              </p:cNvPr>
              <p:cNvPicPr/>
              <p:nvPr/>
            </p:nvPicPr>
            <p:blipFill>
              <a:blip r:embed="rId6"/>
              <a:stretch>
                <a:fillRect/>
              </a:stretch>
            </p:blipFill>
            <p:spPr>
              <a:xfrm>
                <a:off x="3277955" y="187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01" name="Ink 300">
                <a:extLst>
                  <a:ext uri="{FF2B5EF4-FFF2-40B4-BE49-F238E27FC236}">
                    <a16:creationId xmlns:a16="http://schemas.microsoft.com/office/drawing/2014/main" id="{FEE705CA-5239-CFB5-C9DF-4507B9AC76DE}"/>
                  </a:ext>
                </a:extLst>
              </p14:cNvPr>
              <p14:cNvContentPartPr/>
              <p14:nvPr/>
            </p14:nvContentPartPr>
            <p14:xfrm>
              <a:off x="3330155" y="2059633"/>
              <a:ext cx="360" cy="360"/>
            </p14:xfrm>
          </p:contentPart>
        </mc:Choice>
        <mc:Fallback xmlns="">
          <p:pic>
            <p:nvPicPr>
              <p:cNvPr id="301" name="Ink 300">
                <a:extLst>
                  <a:ext uri="{FF2B5EF4-FFF2-40B4-BE49-F238E27FC236}">
                    <a16:creationId xmlns:a16="http://schemas.microsoft.com/office/drawing/2014/main" id="{FEE705CA-5239-CFB5-C9DF-4507B9AC76DE}"/>
                  </a:ext>
                </a:extLst>
              </p:cNvPr>
              <p:cNvPicPr/>
              <p:nvPr/>
            </p:nvPicPr>
            <p:blipFill>
              <a:blip r:embed="rId6"/>
              <a:stretch>
                <a:fillRect/>
              </a:stretch>
            </p:blipFill>
            <p:spPr>
              <a:xfrm>
                <a:off x="3240155" y="1879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302" name="Ink 301">
                <a:extLst>
                  <a:ext uri="{FF2B5EF4-FFF2-40B4-BE49-F238E27FC236}">
                    <a16:creationId xmlns:a16="http://schemas.microsoft.com/office/drawing/2014/main" id="{E23D733E-6C4C-59AA-DC57-6E345CF44554}"/>
                  </a:ext>
                </a:extLst>
              </p14:cNvPr>
              <p14:cNvContentPartPr/>
              <p14:nvPr/>
            </p14:nvContentPartPr>
            <p14:xfrm>
              <a:off x="3068075" y="2865673"/>
              <a:ext cx="360" cy="360"/>
            </p14:xfrm>
          </p:contentPart>
        </mc:Choice>
        <mc:Fallback xmlns="">
          <p:pic>
            <p:nvPicPr>
              <p:cNvPr id="302" name="Ink 301">
                <a:extLst>
                  <a:ext uri="{FF2B5EF4-FFF2-40B4-BE49-F238E27FC236}">
                    <a16:creationId xmlns:a16="http://schemas.microsoft.com/office/drawing/2014/main" id="{E23D733E-6C4C-59AA-DC57-6E345CF44554}"/>
                  </a:ext>
                </a:extLst>
              </p:cNvPr>
              <p:cNvPicPr/>
              <p:nvPr/>
            </p:nvPicPr>
            <p:blipFill>
              <a:blip r:embed="rId6"/>
              <a:stretch>
                <a:fillRect/>
              </a:stretch>
            </p:blipFill>
            <p:spPr>
              <a:xfrm>
                <a:off x="2978075" y="2686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303" name="Ink 302">
                <a:extLst>
                  <a:ext uri="{FF2B5EF4-FFF2-40B4-BE49-F238E27FC236}">
                    <a16:creationId xmlns:a16="http://schemas.microsoft.com/office/drawing/2014/main" id="{FC4D42E1-6A99-484A-6124-A249E8BD662E}"/>
                  </a:ext>
                </a:extLst>
              </p14:cNvPr>
              <p14:cNvContentPartPr/>
              <p14:nvPr/>
            </p14:nvContentPartPr>
            <p14:xfrm>
              <a:off x="3068075" y="2873233"/>
              <a:ext cx="360" cy="360"/>
            </p14:xfrm>
          </p:contentPart>
        </mc:Choice>
        <mc:Fallback xmlns="">
          <p:pic>
            <p:nvPicPr>
              <p:cNvPr id="303" name="Ink 302">
                <a:extLst>
                  <a:ext uri="{FF2B5EF4-FFF2-40B4-BE49-F238E27FC236}">
                    <a16:creationId xmlns:a16="http://schemas.microsoft.com/office/drawing/2014/main" id="{FC4D42E1-6A99-484A-6124-A249E8BD662E}"/>
                  </a:ext>
                </a:extLst>
              </p:cNvPr>
              <p:cNvPicPr/>
              <p:nvPr/>
            </p:nvPicPr>
            <p:blipFill>
              <a:blip r:embed="rId6"/>
              <a:stretch>
                <a:fillRect/>
              </a:stretch>
            </p:blipFill>
            <p:spPr>
              <a:xfrm>
                <a:off x="2978075" y="2693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304" name="Ink 303">
                <a:extLst>
                  <a:ext uri="{FF2B5EF4-FFF2-40B4-BE49-F238E27FC236}">
                    <a16:creationId xmlns:a16="http://schemas.microsoft.com/office/drawing/2014/main" id="{7C72C8AC-E168-3AC9-94A5-AFF105F6C80A}"/>
                  </a:ext>
                </a:extLst>
              </p14:cNvPr>
              <p14:cNvContentPartPr/>
              <p14:nvPr/>
            </p14:nvContentPartPr>
            <p14:xfrm>
              <a:off x="3069155" y="2868913"/>
              <a:ext cx="360" cy="360"/>
            </p14:xfrm>
          </p:contentPart>
        </mc:Choice>
        <mc:Fallback xmlns="">
          <p:pic>
            <p:nvPicPr>
              <p:cNvPr id="304" name="Ink 303">
                <a:extLst>
                  <a:ext uri="{FF2B5EF4-FFF2-40B4-BE49-F238E27FC236}">
                    <a16:creationId xmlns:a16="http://schemas.microsoft.com/office/drawing/2014/main" id="{7C72C8AC-E168-3AC9-94A5-AFF105F6C80A}"/>
                  </a:ext>
                </a:extLst>
              </p:cNvPr>
              <p:cNvPicPr/>
              <p:nvPr/>
            </p:nvPicPr>
            <p:blipFill>
              <a:blip r:embed="rId6"/>
              <a:stretch>
                <a:fillRect/>
              </a:stretch>
            </p:blipFill>
            <p:spPr>
              <a:xfrm>
                <a:off x="2979515" y="2688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305" name="Ink 304">
                <a:extLst>
                  <a:ext uri="{FF2B5EF4-FFF2-40B4-BE49-F238E27FC236}">
                    <a16:creationId xmlns:a16="http://schemas.microsoft.com/office/drawing/2014/main" id="{2881F4D9-BDE0-A656-E66E-F65E0B851858}"/>
                  </a:ext>
                </a:extLst>
              </p14:cNvPr>
              <p14:cNvContentPartPr/>
              <p14:nvPr/>
            </p14:nvContentPartPr>
            <p14:xfrm>
              <a:off x="3071315" y="2866753"/>
              <a:ext cx="360" cy="360"/>
            </p14:xfrm>
          </p:contentPart>
        </mc:Choice>
        <mc:Fallback xmlns="">
          <p:pic>
            <p:nvPicPr>
              <p:cNvPr id="305" name="Ink 304">
                <a:extLst>
                  <a:ext uri="{FF2B5EF4-FFF2-40B4-BE49-F238E27FC236}">
                    <a16:creationId xmlns:a16="http://schemas.microsoft.com/office/drawing/2014/main" id="{2881F4D9-BDE0-A656-E66E-F65E0B851858}"/>
                  </a:ext>
                </a:extLst>
              </p:cNvPr>
              <p:cNvPicPr/>
              <p:nvPr/>
            </p:nvPicPr>
            <p:blipFill>
              <a:blip r:embed="rId6"/>
              <a:stretch>
                <a:fillRect/>
              </a:stretch>
            </p:blipFill>
            <p:spPr>
              <a:xfrm>
                <a:off x="2981675" y="268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306" name="Ink 305">
                <a:extLst>
                  <a:ext uri="{FF2B5EF4-FFF2-40B4-BE49-F238E27FC236}">
                    <a16:creationId xmlns:a16="http://schemas.microsoft.com/office/drawing/2014/main" id="{760B6497-FE93-EC43-1D28-13F4C43539A4}"/>
                  </a:ext>
                </a:extLst>
              </p14:cNvPr>
              <p14:cNvContentPartPr/>
              <p14:nvPr/>
            </p14:nvContentPartPr>
            <p14:xfrm>
              <a:off x="3083915" y="2869993"/>
              <a:ext cx="360" cy="360"/>
            </p14:xfrm>
          </p:contentPart>
        </mc:Choice>
        <mc:Fallback xmlns="">
          <p:pic>
            <p:nvPicPr>
              <p:cNvPr id="306" name="Ink 305">
                <a:extLst>
                  <a:ext uri="{FF2B5EF4-FFF2-40B4-BE49-F238E27FC236}">
                    <a16:creationId xmlns:a16="http://schemas.microsoft.com/office/drawing/2014/main" id="{760B6497-FE93-EC43-1D28-13F4C43539A4}"/>
                  </a:ext>
                </a:extLst>
              </p:cNvPr>
              <p:cNvPicPr/>
              <p:nvPr/>
            </p:nvPicPr>
            <p:blipFill>
              <a:blip r:embed="rId6"/>
              <a:stretch>
                <a:fillRect/>
              </a:stretch>
            </p:blipFill>
            <p:spPr>
              <a:xfrm>
                <a:off x="2993915" y="269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307" name="Ink 306">
                <a:extLst>
                  <a:ext uri="{FF2B5EF4-FFF2-40B4-BE49-F238E27FC236}">
                    <a16:creationId xmlns:a16="http://schemas.microsoft.com/office/drawing/2014/main" id="{5AE81C3E-E442-57AF-A99B-ABE7845FB072}"/>
                  </a:ext>
                </a:extLst>
              </p14:cNvPr>
              <p14:cNvContentPartPr/>
              <p14:nvPr/>
            </p14:nvContentPartPr>
            <p14:xfrm>
              <a:off x="3092915" y="2871073"/>
              <a:ext cx="360" cy="360"/>
            </p14:xfrm>
          </p:contentPart>
        </mc:Choice>
        <mc:Fallback xmlns="">
          <p:pic>
            <p:nvPicPr>
              <p:cNvPr id="307" name="Ink 306">
                <a:extLst>
                  <a:ext uri="{FF2B5EF4-FFF2-40B4-BE49-F238E27FC236}">
                    <a16:creationId xmlns:a16="http://schemas.microsoft.com/office/drawing/2014/main" id="{5AE81C3E-E442-57AF-A99B-ABE7845FB072}"/>
                  </a:ext>
                </a:extLst>
              </p:cNvPr>
              <p:cNvPicPr/>
              <p:nvPr/>
            </p:nvPicPr>
            <p:blipFill>
              <a:blip r:embed="rId6"/>
              <a:stretch>
                <a:fillRect/>
              </a:stretch>
            </p:blipFill>
            <p:spPr>
              <a:xfrm>
                <a:off x="3003275" y="2691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308" name="Ink 307">
                <a:extLst>
                  <a:ext uri="{FF2B5EF4-FFF2-40B4-BE49-F238E27FC236}">
                    <a16:creationId xmlns:a16="http://schemas.microsoft.com/office/drawing/2014/main" id="{004CA3D8-C22F-E4E0-1444-DDF2DF3BB88B}"/>
                  </a:ext>
                </a:extLst>
              </p14:cNvPr>
              <p14:cNvContentPartPr/>
              <p14:nvPr/>
            </p14:nvContentPartPr>
            <p14:xfrm>
              <a:off x="3107675" y="2867833"/>
              <a:ext cx="360" cy="360"/>
            </p14:xfrm>
          </p:contentPart>
        </mc:Choice>
        <mc:Fallback xmlns="">
          <p:pic>
            <p:nvPicPr>
              <p:cNvPr id="308" name="Ink 307">
                <a:extLst>
                  <a:ext uri="{FF2B5EF4-FFF2-40B4-BE49-F238E27FC236}">
                    <a16:creationId xmlns:a16="http://schemas.microsoft.com/office/drawing/2014/main" id="{004CA3D8-C22F-E4E0-1444-DDF2DF3BB88B}"/>
                  </a:ext>
                </a:extLst>
              </p:cNvPr>
              <p:cNvPicPr/>
              <p:nvPr/>
            </p:nvPicPr>
            <p:blipFill>
              <a:blip r:embed="rId6"/>
              <a:stretch>
                <a:fillRect/>
              </a:stretch>
            </p:blipFill>
            <p:spPr>
              <a:xfrm>
                <a:off x="3018035" y="268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309" name="Ink 308">
                <a:extLst>
                  <a:ext uri="{FF2B5EF4-FFF2-40B4-BE49-F238E27FC236}">
                    <a16:creationId xmlns:a16="http://schemas.microsoft.com/office/drawing/2014/main" id="{5642BCCD-8005-DAB5-67CA-60F6461E8137}"/>
                  </a:ext>
                </a:extLst>
              </p14:cNvPr>
              <p14:cNvContentPartPr/>
              <p14:nvPr/>
            </p14:nvContentPartPr>
            <p14:xfrm>
              <a:off x="3107675" y="2867833"/>
              <a:ext cx="360" cy="360"/>
            </p14:xfrm>
          </p:contentPart>
        </mc:Choice>
        <mc:Fallback xmlns="">
          <p:pic>
            <p:nvPicPr>
              <p:cNvPr id="309" name="Ink 308">
                <a:extLst>
                  <a:ext uri="{FF2B5EF4-FFF2-40B4-BE49-F238E27FC236}">
                    <a16:creationId xmlns:a16="http://schemas.microsoft.com/office/drawing/2014/main" id="{5642BCCD-8005-DAB5-67CA-60F6461E8137}"/>
                  </a:ext>
                </a:extLst>
              </p:cNvPr>
              <p:cNvPicPr/>
              <p:nvPr/>
            </p:nvPicPr>
            <p:blipFill>
              <a:blip r:embed="rId6"/>
              <a:stretch>
                <a:fillRect/>
              </a:stretch>
            </p:blipFill>
            <p:spPr>
              <a:xfrm>
                <a:off x="3018035" y="268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310" name="Ink 309">
                <a:extLst>
                  <a:ext uri="{FF2B5EF4-FFF2-40B4-BE49-F238E27FC236}">
                    <a16:creationId xmlns:a16="http://schemas.microsoft.com/office/drawing/2014/main" id="{4241581D-9544-F0A6-BDDE-493B071AA645}"/>
                  </a:ext>
                </a:extLst>
              </p14:cNvPr>
              <p14:cNvContentPartPr/>
              <p14:nvPr/>
            </p14:nvContentPartPr>
            <p14:xfrm>
              <a:off x="3109835" y="2866753"/>
              <a:ext cx="360" cy="360"/>
            </p14:xfrm>
          </p:contentPart>
        </mc:Choice>
        <mc:Fallback xmlns="">
          <p:pic>
            <p:nvPicPr>
              <p:cNvPr id="310" name="Ink 309">
                <a:extLst>
                  <a:ext uri="{FF2B5EF4-FFF2-40B4-BE49-F238E27FC236}">
                    <a16:creationId xmlns:a16="http://schemas.microsoft.com/office/drawing/2014/main" id="{4241581D-9544-F0A6-BDDE-493B071AA645}"/>
                  </a:ext>
                </a:extLst>
              </p:cNvPr>
              <p:cNvPicPr/>
              <p:nvPr/>
            </p:nvPicPr>
            <p:blipFill>
              <a:blip r:embed="rId6"/>
              <a:stretch>
                <a:fillRect/>
              </a:stretch>
            </p:blipFill>
            <p:spPr>
              <a:xfrm>
                <a:off x="3020195" y="268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311" name="Ink 310">
                <a:extLst>
                  <a:ext uri="{FF2B5EF4-FFF2-40B4-BE49-F238E27FC236}">
                    <a16:creationId xmlns:a16="http://schemas.microsoft.com/office/drawing/2014/main" id="{43A62DB0-2548-CBF5-9E64-AC07E38C6EBF}"/>
                  </a:ext>
                </a:extLst>
              </p14:cNvPr>
              <p14:cNvContentPartPr/>
              <p14:nvPr/>
            </p14:nvContentPartPr>
            <p14:xfrm>
              <a:off x="3120275" y="3351313"/>
              <a:ext cx="360" cy="360"/>
            </p14:xfrm>
          </p:contentPart>
        </mc:Choice>
        <mc:Fallback xmlns="">
          <p:pic>
            <p:nvPicPr>
              <p:cNvPr id="311" name="Ink 310">
                <a:extLst>
                  <a:ext uri="{FF2B5EF4-FFF2-40B4-BE49-F238E27FC236}">
                    <a16:creationId xmlns:a16="http://schemas.microsoft.com/office/drawing/2014/main" id="{43A62DB0-2548-CBF5-9E64-AC07E38C6EBF}"/>
                  </a:ext>
                </a:extLst>
              </p:cNvPr>
              <p:cNvPicPr/>
              <p:nvPr/>
            </p:nvPicPr>
            <p:blipFill>
              <a:blip r:embed="rId6"/>
              <a:stretch>
                <a:fillRect/>
              </a:stretch>
            </p:blipFill>
            <p:spPr>
              <a:xfrm>
                <a:off x="3030635" y="317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312" name="Ink 311">
                <a:extLst>
                  <a:ext uri="{FF2B5EF4-FFF2-40B4-BE49-F238E27FC236}">
                    <a16:creationId xmlns:a16="http://schemas.microsoft.com/office/drawing/2014/main" id="{C154C092-E97D-10D8-B462-C7410EEB42BE}"/>
                  </a:ext>
                </a:extLst>
              </p14:cNvPr>
              <p14:cNvContentPartPr/>
              <p14:nvPr/>
            </p14:nvContentPartPr>
            <p14:xfrm>
              <a:off x="3117035" y="3349153"/>
              <a:ext cx="360" cy="360"/>
            </p14:xfrm>
          </p:contentPart>
        </mc:Choice>
        <mc:Fallback xmlns="">
          <p:pic>
            <p:nvPicPr>
              <p:cNvPr id="312" name="Ink 311">
                <a:extLst>
                  <a:ext uri="{FF2B5EF4-FFF2-40B4-BE49-F238E27FC236}">
                    <a16:creationId xmlns:a16="http://schemas.microsoft.com/office/drawing/2014/main" id="{C154C092-E97D-10D8-B462-C7410EEB42BE}"/>
                  </a:ext>
                </a:extLst>
              </p:cNvPr>
              <p:cNvPicPr/>
              <p:nvPr/>
            </p:nvPicPr>
            <p:blipFill>
              <a:blip r:embed="rId6"/>
              <a:stretch>
                <a:fillRect/>
              </a:stretch>
            </p:blipFill>
            <p:spPr>
              <a:xfrm>
                <a:off x="3027035" y="316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13" name="Ink 312">
                <a:extLst>
                  <a:ext uri="{FF2B5EF4-FFF2-40B4-BE49-F238E27FC236}">
                    <a16:creationId xmlns:a16="http://schemas.microsoft.com/office/drawing/2014/main" id="{7AA53882-67CD-13F3-1775-F7CA33FB8245}"/>
                  </a:ext>
                </a:extLst>
              </p14:cNvPr>
              <p14:cNvContentPartPr/>
              <p14:nvPr/>
            </p14:nvContentPartPr>
            <p14:xfrm>
              <a:off x="3025595" y="3320353"/>
              <a:ext cx="360" cy="360"/>
            </p14:xfrm>
          </p:contentPart>
        </mc:Choice>
        <mc:Fallback xmlns="">
          <p:pic>
            <p:nvPicPr>
              <p:cNvPr id="313" name="Ink 312">
                <a:extLst>
                  <a:ext uri="{FF2B5EF4-FFF2-40B4-BE49-F238E27FC236}">
                    <a16:creationId xmlns:a16="http://schemas.microsoft.com/office/drawing/2014/main" id="{7AA53882-67CD-13F3-1775-F7CA33FB8245}"/>
                  </a:ext>
                </a:extLst>
              </p:cNvPr>
              <p:cNvPicPr/>
              <p:nvPr/>
            </p:nvPicPr>
            <p:blipFill>
              <a:blip r:embed="rId6"/>
              <a:stretch>
                <a:fillRect/>
              </a:stretch>
            </p:blipFill>
            <p:spPr>
              <a:xfrm>
                <a:off x="2935955" y="314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314" name="Ink 313">
                <a:extLst>
                  <a:ext uri="{FF2B5EF4-FFF2-40B4-BE49-F238E27FC236}">
                    <a16:creationId xmlns:a16="http://schemas.microsoft.com/office/drawing/2014/main" id="{2F14D2AC-D6CB-40FB-4744-93B07BA77DBF}"/>
                  </a:ext>
                </a:extLst>
              </p14:cNvPr>
              <p14:cNvContentPartPr/>
              <p14:nvPr/>
            </p14:nvContentPartPr>
            <p14:xfrm>
              <a:off x="3019835" y="3320353"/>
              <a:ext cx="360" cy="360"/>
            </p14:xfrm>
          </p:contentPart>
        </mc:Choice>
        <mc:Fallback xmlns="">
          <p:pic>
            <p:nvPicPr>
              <p:cNvPr id="314" name="Ink 313">
                <a:extLst>
                  <a:ext uri="{FF2B5EF4-FFF2-40B4-BE49-F238E27FC236}">
                    <a16:creationId xmlns:a16="http://schemas.microsoft.com/office/drawing/2014/main" id="{2F14D2AC-D6CB-40FB-4744-93B07BA77DBF}"/>
                  </a:ext>
                </a:extLst>
              </p:cNvPr>
              <p:cNvPicPr/>
              <p:nvPr/>
            </p:nvPicPr>
            <p:blipFill>
              <a:blip r:embed="rId6"/>
              <a:stretch>
                <a:fillRect/>
              </a:stretch>
            </p:blipFill>
            <p:spPr>
              <a:xfrm>
                <a:off x="2930195" y="314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15" name="Ink 314">
                <a:extLst>
                  <a:ext uri="{FF2B5EF4-FFF2-40B4-BE49-F238E27FC236}">
                    <a16:creationId xmlns:a16="http://schemas.microsoft.com/office/drawing/2014/main" id="{A0010158-93EE-40FE-8AD5-56295DF239DF}"/>
                  </a:ext>
                </a:extLst>
              </p14:cNvPr>
              <p14:cNvContentPartPr/>
              <p14:nvPr/>
            </p14:nvContentPartPr>
            <p14:xfrm>
              <a:off x="3031355" y="3317113"/>
              <a:ext cx="360" cy="360"/>
            </p14:xfrm>
          </p:contentPart>
        </mc:Choice>
        <mc:Fallback xmlns="">
          <p:pic>
            <p:nvPicPr>
              <p:cNvPr id="315" name="Ink 314">
                <a:extLst>
                  <a:ext uri="{FF2B5EF4-FFF2-40B4-BE49-F238E27FC236}">
                    <a16:creationId xmlns:a16="http://schemas.microsoft.com/office/drawing/2014/main" id="{A0010158-93EE-40FE-8AD5-56295DF239DF}"/>
                  </a:ext>
                </a:extLst>
              </p:cNvPr>
              <p:cNvPicPr/>
              <p:nvPr/>
            </p:nvPicPr>
            <p:blipFill>
              <a:blip r:embed="rId6"/>
              <a:stretch>
                <a:fillRect/>
              </a:stretch>
            </p:blipFill>
            <p:spPr>
              <a:xfrm>
                <a:off x="2941355" y="313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316" name="Ink 315">
                <a:extLst>
                  <a:ext uri="{FF2B5EF4-FFF2-40B4-BE49-F238E27FC236}">
                    <a16:creationId xmlns:a16="http://schemas.microsoft.com/office/drawing/2014/main" id="{E0ED2F5D-4980-D96E-4689-602D93588E2D}"/>
                  </a:ext>
                </a:extLst>
              </p14:cNvPr>
              <p14:cNvContentPartPr/>
              <p14:nvPr/>
            </p14:nvContentPartPr>
            <p14:xfrm>
              <a:off x="3072035" y="3335473"/>
              <a:ext cx="360" cy="360"/>
            </p14:xfrm>
          </p:contentPart>
        </mc:Choice>
        <mc:Fallback xmlns="">
          <p:pic>
            <p:nvPicPr>
              <p:cNvPr id="316" name="Ink 315">
                <a:extLst>
                  <a:ext uri="{FF2B5EF4-FFF2-40B4-BE49-F238E27FC236}">
                    <a16:creationId xmlns:a16="http://schemas.microsoft.com/office/drawing/2014/main" id="{E0ED2F5D-4980-D96E-4689-602D93588E2D}"/>
                  </a:ext>
                </a:extLst>
              </p:cNvPr>
              <p:cNvPicPr/>
              <p:nvPr/>
            </p:nvPicPr>
            <p:blipFill>
              <a:blip r:embed="rId6"/>
              <a:stretch>
                <a:fillRect/>
              </a:stretch>
            </p:blipFill>
            <p:spPr>
              <a:xfrm>
                <a:off x="2982035" y="3155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17" name="Ink 316">
                <a:extLst>
                  <a:ext uri="{FF2B5EF4-FFF2-40B4-BE49-F238E27FC236}">
                    <a16:creationId xmlns:a16="http://schemas.microsoft.com/office/drawing/2014/main" id="{75343225-C3AE-B52A-169F-9546AA68A64A}"/>
                  </a:ext>
                </a:extLst>
              </p14:cNvPr>
              <p14:cNvContentPartPr/>
              <p14:nvPr/>
            </p14:nvContentPartPr>
            <p14:xfrm>
              <a:off x="3165275" y="3325393"/>
              <a:ext cx="360" cy="360"/>
            </p14:xfrm>
          </p:contentPart>
        </mc:Choice>
        <mc:Fallback xmlns="">
          <p:pic>
            <p:nvPicPr>
              <p:cNvPr id="317" name="Ink 316">
                <a:extLst>
                  <a:ext uri="{FF2B5EF4-FFF2-40B4-BE49-F238E27FC236}">
                    <a16:creationId xmlns:a16="http://schemas.microsoft.com/office/drawing/2014/main" id="{75343225-C3AE-B52A-169F-9546AA68A64A}"/>
                  </a:ext>
                </a:extLst>
              </p:cNvPr>
              <p:cNvPicPr/>
              <p:nvPr/>
            </p:nvPicPr>
            <p:blipFill>
              <a:blip r:embed="rId6"/>
              <a:stretch>
                <a:fillRect/>
              </a:stretch>
            </p:blipFill>
            <p:spPr>
              <a:xfrm>
                <a:off x="3075275" y="3145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318" name="Ink 317">
                <a:extLst>
                  <a:ext uri="{FF2B5EF4-FFF2-40B4-BE49-F238E27FC236}">
                    <a16:creationId xmlns:a16="http://schemas.microsoft.com/office/drawing/2014/main" id="{CF2DDC56-B4F4-B826-5FA0-9A468E8DDA84}"/>
                  </a:ext>
                </a:extLst>
              </p14:cNvPr>
              <p14:cNvContentPartPr/>
              <p14:nvPr/>
            </p14:nvContentPartPr>
            <p14:xfrm>
              <a:off x="3165275" y="3325393"/>
              <a:ext cx="360" cy="360"/>
            </p14:xfrm>
          </p:contentPart>
        </mc:Choice>
        <mc:Fallback xmlns="">
          <p:pic>
            <p:nvPicPr>
              <p:cNvPr id="318" name="Ink 317">
                <a:extLst>
                  <a:ext uri="{FF2B5EF4-FFF2-40B4-BE49-F238E27FC236}">
                    <a16:creationId xmlns:a16="http://schemas.microsoft.com/office/drawing/2014/main" id="{CF2DDC56-B4F4-B826-5FA0-9A468E8DDA84}"/>
                  </a:ext>
                </a:extLst>
              </p:cNvPr>
              <p:cNvPicPr/>
              <p:nvPr/>
            </p:nvPicPr>
            <p:blipFill>
              <a:blip r:embed="rId6"/>
              <a:stretch>
                <a:fillRect/>
              </a:stretch>
            </p:blipFill>
            <p:spPr>
              <a:xfrm>
                <a:off x="3075275" y="3145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19" name="Ink 318">
                <a:extLst>
                  <a:ext uri="{FF2B5EF4-FFF2-40B4-BE49-F238E27FC236}">
                    <a16:creationId xmlns:a16="http://schemas.microsoft.com/office/drawing/2014/main" id="{68FFF914-2CB0-9D54-7A6F-E98D5B4822AF}"/>
                  </a:ext>
                </a:extLst>
              </p14:cNvPr>
              <p14:cNvContentPartPr/>
              <p14:nvPr/>
            </p14:nvContentPartPr>
            <p14:xfrm>
              <a:off x="3131075" y="3332953"/>
              <a:ext cx="360" cy="360"/>
            </p14:xfrm>
          </p:contentPart>
        </mc:Choice>
        <mc:Fallback xmlns="">
          <p:pic>
            <p:nvPicPr>
              <p:cNvPr id="319" name="Ink 318">
                <a:extLst>
                  <a:ext uri="{FF2B5EF4-FFF2-40B4-BE49-F238E27FC236}">
                    <a16:creationId xmlns:a16="http://schemas.microsoft.com/office/drawing/2014/main" id="{68FFF914-2CB0-9D54-7A6F-E98D5B4822AF}"/>
                  </a:ext>
                </a:extLst>
              </p:cNvPr>
              <p:cNvPicPr/>
              <p:nvPr/>
            </p:nvPicPr>
            <p:blipFill>
              <a:blip r:embed="rId6"/>
              <a:stretch>
                <a:fillRect/>
              </a:stretch>
            </p:blipFill>
            <p:spPr>
              <a:xfrm>
                <a:off x="3041075" y="3152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320" name="Ink 319">
                <a:extLst>
                  <a:ext uri="{FF2B5EF4-FFF2-40B4-BE49-F238E27FC236}">
                    <a16:creationId xmlns:a16="http://schemas.microsoft.com/office/drawing/2014/main" id="{5DE67B8A-DC82-F95D-6301-D3C8B087BCEA}"/>
                  </a:ext>
                </a:extLst>
              </p14:cNvPr>
              <p14:cNvContentPartPr/>
              <p14:nvPr/>
            </p14:nvContentPartPr>
            <p14:xfrm>
              <a:off x="2951795" y="3321793"/>
              <a:ext cx="360" cy="360"/>
            </p14:xfrm>
          </p:contentPart>
        </mc:Choice>
        <mc:Fallback xmlns="">
          <p:pic>
            <p:nvPicPr>
              <p:cNvPr id="320" name="Ink 319">
                <a:extLst>
                  <a:ext uri="{FF2B5EF4-FFF2-40B4-BE49-F238E27FC236}">
                    <a16:creationId xmlns:a16="http://schemas.microsoft.com/office/drawing/2014/main" id="{5DE67B8A-DC82-F95D-6301-D3C8B087BCEA}"/>
                  </a:ext>
                </a:extLst>
              </p:cNvPr>
              <p:cNvPicPr/>
              <p:nvPr/>
            </p:nvPicPr>
            <p:blipFill>
              <a:blip r:embed="rId6"/>
              <a:stretch>
                <a:fillRect/>
              </a:stretch>
            </p:blipFill>
            <p:spPr>
              <a:xfrm>
                <a:off x="2862155" y="314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21" name="Ink 320">
                <a:extLst>
                  <a:ext uri="{FF2B5EF4-FFF2-40B4-BE49-F238E27FC236}">
                    <a16:creationId xmlns:a16="http://schemas.microsoft.com/office/drawing/2014/main" id="{9B3A7146-5F00-1320-7DB7-B75F4047A60F}"/>
                  </a:ext>
                </a:extLst>
              </p14:cNvPr>
              <p14:cNvContentPartPr/>
              <p14:nvPr/>
            </p14:nvContentPartPr>
            <p14:xfrm>
              <a:off x="4182635" y="3300913"/>
              <a:ext cx="360" cy="360"/>
            </p14:xfrm>
          </p:contentPart>
        </mc:Choice>
        <mc:Fallback xmlns="">
          <p:pic>
            <p:nvPicPr>
              <p:cNvPr id="321" name="Ink 320">
                <a:extLst>
                  <a:ext uri="{FF2B5EF4-FFF2-40B4-BE49-F238E27FC236}">
                    <a16:creationId xmlns:a16="http://schemas.microsoft.com/office/drawing/2014/main" id="{9B3A7146-5F00-1320-7DB7-B75F4047A60F}"/>
                  </a:ext>
                </a:extLst>
              </p:cNvPr>
              <p:cNvPicPr/>
              <p:nvPr/>
            </p:nvPicPr>
            <p:blipFill>
              <a:blip r:embed="rId6"/>
              <a:stretch>
                <a:fillRect/>
              </a:stretch>
            </p:blipFill>
            <p:spPr>
              <a:xfrm>
                <a:off x="4092635" y="312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322" name="Ink 321">
                <a:extLst>
                  <a:ext uri="{FF2B5EF4-FFF2-40B4-BE49-F238E27FC236}">
                    <a16:creationId xmlns:a16="http://schemas.microsoft.com/office/drawing/2014/main" id="{C1DC20F0-CB02-7B86-3DE6-F58C28AC3729}"/>
                  </a:ext>
                </a:extLst>
              </p14:cNvPr>
              <p14:cNvContentPartPr/>
              <p14:nvPr/>
            </p14:nvContentPartPr>
            <p14:xfrm>
              <a:off x="4168955" y="3301993"/>
              <a:ext cx="360" cy="360"/>
            </p14:xfrm>
          </p:contentPart>
        </mc:Choice>
        <mc:Fallback xmlns="">
          <p:pic>
            <p:nvPicPr>
              <p:cNvPr id="322" name="Ink 321">
                <a:extLst>
                  <a:ext uri="{FF2B5EF4-FFF2-40B4-BE49-F238E27FC236}">
                    <a16:creationId xmlns:a16="http://schemas.microsoft.com/office/drawing/2014/main" id="{C1DC20F0-CB02-7B86-3DE6-F58C28AC3729}"/>
                  </a:ext>
                </a:extLst>
              </p:cNvPr>
              <p:cNvPicPr/>
              <p:nvPr/>
            </p:nvPicPr>
            <p:blipFill>
              <a:blip r:embed="rId6"/>
              <a:stretch>
                <a:fillRect/>
              </a:stretch>
            </p:blipFill>
            <p:spPr>
              <a:xfrm>
                <a:off x="4079315" y="3122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23" name="Ink 322">
                <a:extLst>
                  <a:ext uri="{FF2B5EF4-FFF2-40B4-BE49-F238E27FC236}">
                    <a16:creationId xmlns:a16="http://schemas.microsoft.com/office/drawing/2014/main" id="{64B654B0-8361-6C20-BEE4-01B042B2643B}"/>
                  </a:ext>
                </a:extLst>
              </p14:cNvPr>
              <p14:cNvContentPartPr/>
              <p14:nvPr/>
            </p14:nvContentPartPr>
            <p14:xfrm>
              <a:off x="4136915" y="3296593"/>
              <a:ext cx="360" cy="360"/>
            </p14:xfrm>
          </p:contentPart>
        </mc:Choice>
        <mc:Fallback xmlns="">
          <p:pic>
            <p:nvPicPr>
              <p:cNvPr id="323" name="Ink 322">
                <a:extLst>
                  <a:ext uri="{FF2B5EF4-FFF2-40B4-BE49-F238E27FC236}">
                    <a16:creationId xmlns:a16="http://schemas.microsoft.com/office/drawing/2014/main" id="{64B654B0-8361-6C20-BEE4-01B042B2643B}"/>
                  </a:ext>
                </a:extLst>
              </p:cNvPr>
              <p:cNvPicPr/>
              <p:nvPr/>
            </p:nvPicPr>
            <p:blipFill>
              <a:blip r:embed="rId6"/>
              <a:stretch>
                <a:fillRect/>
              </a:stretch>
            </p:blipFill>
            <p:spPr>
              <a:xfrm>
                <a:off x="4047275" y="3116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324" name="Ink 323">
                <a:extLst>
                  <a:ext uri="{FF2B5EF4-FFF2-40B4-BE49-F238E27FC236}">
                    <a16:creationId xmlns:a16="http://schemas.microsoft.com/office/drawing/2014/main" id="{BE4AC620-CA8E-E866-B944-26F2C922A0B8}"/>
                  </a:ext>
                </a:extLst>
              </p14:cNvPr>
              <p14:cNvContentPartPr/>
              <p14:nvPr/>
            </p14:nvContentPartPr>
            <p14:xfrm>
              <a:off x="4135835" y="3291553"/>
              <a:ext cx="360" cy="360"/>
            </p14:xfrm>
          </p:contentPart>
        </mc:Choice>
        <mc:Fallback xmlns="">
          <p:pic>
            <p:nvPicPr>
              <p:cNvPr id="324" name="Ink 323">
                <a:extLst>
                  <a:ext uri="{FF2B5EF4-FFF2-40B4-BE49-F238E27FC236}">
                    <a16:creationId xmlns:a16="http://schemas.microsoft.com/office/drawing/2014/main" id="{BE4AC620-CA8E-E866-B944-26F2C922A0B8}"/>
                  </a:ext>
                </a:extLst>
              </p:cNvPr>
              <p:cNvPicPr/>
              <p:nvPr/>
            </p:nvPicPr>
            <p:blipFill>
              <a:blip r:embed="rId6"/>
              <a:stretch>
                <a:fillRect/>
              </a:stretch>
            </p:blipFill>
            <p:spPr>
              <a:xfrm>
                <a:off x="4045835" y="3111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25" name="Ink 324">
                <a:extLst>
                  <a:ext uri="{FF2B5EF4-FFF2-40B4-BE49-F238E27FC236}">
                    <a16:creationId xmlns:a16="http://schemas.microsoft.com/office/drawing/2014/main" id="{84CD412F-02CF-E238-6F08-96D11E83D341}"/>
                  </a:ext>
                </a:extLst>
              </p14:cNvPr>
              <p14:cNvContentPartPr/>
              <p14:nvPr/>
            </p14:nvContentPartPr>
            <p14:xfrm>
              <a:off x="4137995" y="3289393"/>
              <a:ext cx="360" cy="360"/>
            </p14:xfrm>
          </p:contentPart>
        </mc:Choice>
        <mc:Fallback xmlns="">
          <p:pic>
            <p:nvPicPr>
              <p:cNvPr id="325" name="Ink 324">
                <a:extLst>
                  <a:ext uri="{FF2B5EF4-FFF2-40B4-BE49-F238E27FC236}">
                    <a16:creationId xmlns:a16="http://schemas.microsoft.com/office/drawing/2014/main" id="{84CD412F-02CF-E238-6F08-96D11E83D341}"/>
                  </a:ext>
                </a:extLst>
              </p:cNvPr>
              <p:cNvPicPr/>
              <p:nvPr/>
            </p:nvPicPr>
            <p:blipFill>
              <a:blip r:embed="rId6"/>
              <a:stretch>
                <a:fillRect/>
              </a:stretch>
            </p:blipFill>
            <p:spPr>
              <a:xfrm>
                <a:off x="4048355" y="3109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326" name="Ink 325">
                <a:extLst>
                  <a:ext uri="{FF2B5EF4-FFF2-40B4-BE49-F238E27FC236}">
                    <a16:creationId xmlns:a16="http://schemas.microsoft.com/office/drawing/2014/main" id="{24DC6FE5-5816-770B-8665-C8F4CDF93428}"/>
                  </a:ext>
                </a:extLst>
              </p14:cNvPr>
              <p14:cNvContentPartPr/>
              <p14:nvPr/>
            </p14:nvContentPartPr>
            <p14:xfrm>
              <a:off x="4195955" y="3255193"/>
              <a:ext cx="360" cy="360"/>
            </p14:xfrm>
          </p:contentPart>
        </mc:Choice>
        <mc:Fallback xmlns="">
          <p:pic>
            <p:nvPicPr>
              <p:cNvPr id="326" name="Ink 325">
                <a:extLst>
                  <a:ext uri="{FF2B5EF4-FFF2-40B4-BE49-F238E27FC236}">
                    <a16:creationId xmlns:a16="http://schemas.microsoft.com/office/drawing/2014/main" id="{24DC6FE5-5816-770B-8665-C8F4CDF93428}"/>
                  </a:ext>
                </a:extLst>
              </p:cNvPr>
              <p:cNvPicPr/>
              <p:nvPr/>
            </p:nvPicPr>
            <p:blipFill>
              <a:blip r:embed="rId6"/>
              <a:stretch>
                <a:fillRect/>
              </a:stretch>
            </p:blipFill>
            <p:spPr>
              <a:xfrm>
                <a:off x="4105955" y="3075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27" name="Ink 326">
                <a:extLst>
                  <a:ext uri="{FF2B5EF4-FFF2-40B4-BE49-F238E27FC236}">
                    <a16:creationId xmlns:a16="http://schemas.microsoft.com/office/drawing/2014/main" id="{67BD956D-5A05-BE03-E1A9-3B9C891F1F2B}"/>
                  </a:ext>
                </a:extLst>
              </p14:cNvPr>
              <p14:cNvContentPartPr/>
              <p14:nvPr/>
            </p14:nvContentPartPr>
            <p14:xfrm>
              <a:off x="4212875" y="3255193"/>
              <a:ext cx="360" cy="360"/>
            </p14:xfrm>
          </p:contentPart>
        </mc:Choice>
        <mc:Fallback xmlns="">
          <p:pic>
            <p:nvPicPr>
              <p:cNvPr id="327" name="Ink 326">
                <a:extLst>
                  <a:ext uri="{FF2B5EF4-FFF2-40B4-BE49-F238E27FC236}">
                    <a16:creationId xmlns:a16="http://schemas.microsoft.com/office/drawing/2014/main" id="{67BD956D-5A05-BE03-E1A9-3B9C891F1F2B}"/>
                  </a:ext>
                </a:extLst>
              </p:cNvPr>
              <p:cNvPicPr/>
              <p:nvPr/>
            </p:nvPicPr>
            <p:blipFill>
              <a:blip r:embed="rId6"/>
              <a:stretch>
                <a:fillRect/>
              </a:stretch>
            </p:blipFill>
            <p:spPr>
              <a:xfrm>
                <a:off x="4122875" y="3075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328" name="Ink 327">
                <a:extLst>
                  <a:ext uri="{FF2B5EF4-FFF2-40B4-BE49-F238E27FC236}">
                    <a16:creationId xmlns:a16="http://schemas.microsoft.com/office/drawing/2014/main" id="{118F4B24-D13B-D22F-C3D6-CA6B57FD0D85}"/>
                  </a:ext>
                </a:extLst>
              </p14:cNvPr>
              <p14:cNvContentPartPr/>
              <p14:nvPr/>
            </p14:nvContentPartPr>
            <p14:xfrm>
              <a:off x="4211795" y="3259873"/>
              <a:ext cx="360" cy="360"/>
            </p14:xfrm>
          </p:contentPart>
        </mc:Choice>
        <mc:Fallback xmlns="">
          <p:pic>
            <p:nvPicPr>
              <p:cNvPr id="328" name="Ink 327">
                <a:extLst>
                  <a:ext uri="{FF2B5EF4-FFF2-40B4-BE49-F238E27FC236}">
                    <a16:creationId xmlns:a16="http://schemas.microsoft.com/office/drawing/2014/main" id="{118F4B24-D13B-D22F-C3D6-CA6B57FD0D85}"/>
                  </a:ext>
                </a:extLst>
              </p:cNvPr>
              <p:cNvPicPr/>
              <p:nvPr/>
            </p:nvPicPr>
            <p:blipFill>
              <a:blip r:embed="rId6"/>
              <a:stretch>
                <a:fillRect/>
              </a:stretch>
            </p:blipFill>
            <p:spPr>
              <a:xfrm>
                <a:off x="4121795" y="307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29" name="Ink 328">
                <a:extLst>
                  <a:ext uri="{FF2B5EF4-FFF2-40B4-BE49-F238E27FC236}">
                    <a16:creationId xmlns:a16="http://schemas.microsoft.com/office/drawing/2014/main" id="{05D6FB20-BEAB-8E52-E1FF-C80FA224350B}"/>
                  </a:ext>
                </a:extLst>
              </p14:cNvPr>
              <p14:cNvContentPartPr/>
              <p14:nvPr/>
            </p14:nvContentPartPr>
            <p14:xfrm>
              <a:off x="3762155" y="2878273"/>
              <a:ext cx="360" cy="360"/>
            </p14:xfrm>
          </p:contentPart>
        </mc:Choice>
        <mc:Fallback xmlns="">
          <p:pic>
            <p:nvPicPr>
              <p:cNvPr id="329" name="Ink 328">
                <a:extLst>
                  <a:ext uri="{FF2B5EF4-FFF2-40B4-BE49-F238E27FC236}">
                    <a16:creationId xmlns:a16="http://schemas.microsoft.com/office/drawing/2014/main" id="{05D6FB20-BEAB-8E52-E1FF-C80FA224350B}"/>
                  </a:ext>
                </a:extLst>
              </p:cNvPr>
              <p:cNvPicPr/>
              <p:nvPr/>
            </p:nvPicPr>
            <p:blipFill>
              <a:blip r:embed="rId6"/>
              <a:stretch>
                <a:fillRect/>
              </a:stretch>
            </p:blipFill>
            <p:spPr>
              <a:xfrm>
                <a:off x="3672515" y="2698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330" name="Ink 329">
                <a:extLst>
                  <a:ext uri="{FF2B5EF4-FFF2-40B4-BE49-F238E27FC236}">
                    <a16:creationId xmlns:a16="http://schemas.microsoft.com/office/drawing/2014/main" id="{5B439FBC-44A3-B674-DF67-F16A3181DE73}"/>
                  </a:ext>
                </a:extLst>
              </p14:cNvPr>
              <p14:cNvContentPartPr/>
              <p14:nvPr/>
            </p14:nvContentPartPr>
            <p14:xfrm>
              <a:off x="3748835" y="2880433"/>
              <a:ext cx="360" cy="360"/>
            </p14:xfrm>
          </p:contentPart>
        </mc:Choice>
        <mc:Fallback xmlns="">
          <p:pic>
            <p:nvPicPr>
              <p:cNvPr id="330" name="Ink 329">
                <a:extLst>
                  <a:ext uri="{FF2B5EF4-FFF2-40B4-BE49-F238E27FC236}">
                    <a16:creationId xmlns:a16="http://schemas.microsoft.com/office/drawing/2014/main" id="{5B439FBC-44A3-B674-DF67-F16A3181DE73}"/>
                  </a:ext>
                </a:extLst>
              </p:cNvPr>
              <p:cNvPicPr/>
              <p:nvPr/>
            </p:nvPicPr>
            <p:blipFill>
              <a:blip r:embed="rId6"/>
              <a:stretch>
                <a:fillRect/>
              </a:stretch>
            </p:blipFill>
            <p:spPr>
              <a:xfrm>
                <a:off x="36588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31" name="Ink 330">
                <a:extLst>
                  <a:ext uri="{FF2B5EF4-FFF2-40B4-BE49-F238E27FC236}">
                    <a16:creationId xmlns:a16="http://schemas.microsoft.com/office/drawing/2014/main" id="{100E1132-4F9E-2F6F-3709-07D501AE58DF}"/>
                  </a:ext>
                </a:extLst>
              </p14:cNvPr>
              <p14:cNvContentPartPr/>
              <p14:nvPr/>
            </p14:nvContentPartPr>
            <p14:xfrm>
              <a:off x="3745235" y="2880433"/>
              <a:ext cx="360" cy="360"/>
            </p14:xfrm>
          </p:contentPart>
        </mc:Choice>
        <mc:Fallback xmlns="">
          <p:pic>
            <p:nvPicPr>
              <p:cNvPr id="331" name="Ink 330">
                <a:extLst>
                  <a:ext uri="{FF2B5EF4-FFF2-40B4-BE49-F238E27FC236}">
                    <a16:creationId xmlns:a16="http://schemas.microsoft.com/office/drawing/2014/main" id="{100E1132-4F9E-2F6F-3709-07D501AE58DF}"/>
                  </a:ext>
                </a:extLst>
              </p:cNvPr>
              <p:cNvPicPr/>
              <p:nvPr/>
            </p:nvPicPr>
            <p:blipFill>
              <a:blip r:embed="rId6"/>
              <a:stretch>
                <a:fillRect/>
              </a:stretch>
            </p:blipFill>
            <p:spPr>
              <a:xfrm>
                <a:off x="365559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332" name="Ink 331">
                <a:extLst>
                  <a:ext uri="{FF2B5EF4-FFF2-40B4-BE49-F238E27FC236}">
                    <a16:creationId xmlns:a16="http://schemas.microsoft.com/office/drawing/2014/main" id="{B88FFB50-229A-D45E-3B8E-38EE4F2A33F2}"/>
                  </a:ext>
                </a:extLst>
              </p14:cNvPr>
              <p14:cNvContentPartPr/>
              <p14:nvPr/>
            </p14:nvContentPartPr>
            <p14:xfrm>
              <a:off x="3708155" y="2880433"/>
              <a:ext cx="360" cy="360"/>
            </p14:xfrm>
          </p:contentPart>
        </mc:Choice>
        <mc:Fallback xmlns="">
          <p:pic>
            <p:nvPicPr>
              <p:cNvPr id="332" name="Ink 331">
                <a:extLst>
                  <a:ext uri="{FF2B5EF4-FFF2-40B4-BE49-F238E27FC236}">
                    <a16:creationId xmlns:a16="http://schemas.microsoft.com/office/drawing/2014/main" id="{B88FFB50-229A-D45E-3B8E-38EE4F2A33F2}"/>
                  </a:ext>
                </a:extLst>
              </p:cNvPr>
              <p:cNvPicPr/>
              <p:nvPr/>
            </p:nvPicPr>
            <p:blipFill>
              <a:blip r:embed="rId6"/>
              <a:stretch>
                <a:fillRect/>
              </a:stretch>
            </p:blipFill>
            <p:spPr>
              <a:xfrm>
                <a:off x="361815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33" name="Ink 332">
                <a:extLst>
                  <a:ext uri="{FF2B5EF4-FFF2-40B4-BE49-F238E27FC236}">
                    <a16:creationId xmlns:a16="http://schemas.microsoft.com/office/drawing/2014/main" id="{8B9738AD-B8EE-966D-3C2C-8D254FDC35B8}"/>
                  </a:ext>
                </a:extLst>
              </p14:cNvPr>
              <p14:cNvContentPartPr/>
              <p14:nvPr/>
            </p14:nvContentPartPr>
            <p14:xfrm>
              <a:off x="3678635" y="2880433"/>
              <a:ext cx="360" cy="360"/>
            </p14:xfrm>
          </p:contentPart>
        </mc:Choice>
        <mc:Fallback xmlns="">
          <p:pic>
            <p:nvPicPr>
              <p:cNvPr id="333" name="Ink 332">
                <a:extLst>
                  <a:ext uri="{FF2B5EF4-FFF2-40B4-BE49-F238E27FC236}">
                    <a16:creationId xmlns:a16="http://schemas.microsoft.com/office/drawing/2014/main" id="{8B9738AD-B8EE-966D-3C2C-8D254FDC35B8}"/>
                  </a:ext>
                </a:extLst>
              </p:cNvPr>
              <p:cNvPicPr/>
              <p:nvPr/>
            </p:nvPicPr>
            <p:blipFill>
              <a:blip r:embed="rId6"/>
              <a:stretch>
                <a:fillRect/>
              </a:stretch>
            </p:blipFill>
            <p:spPr>
              <a:xfrm>
                <a:off x="35886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334" name="Ink 333">
                <a:extLst>
                  <a:ext uri="{FF2B5EF4-FFF2-40B4-BE49-F238E27FC236}">
                    <a16:creationId xmlns:a16="http://schemas.microsoft.com/office/drawing/2014/main" id="{5327D252-A46F-06ED-F631-E8B2042639B0}"/>
                  </a:ext>
                </a:extLst>
              </p14:cNvPr>
              <p14:cNvContentPartPr/>
              <p14:nvPr/>
            </p14:nvContentPartPr>
            <p14:xfrm>
              <a:off x="3679715" y="2884753"/>
              <a:ext cx="360" cy="360"/>
            </p14:xfrm>
          </p:contentPart>
        </mc:Choice>
        <mc:Fallback xmlns="">
          <p:pic>
            <p:nvPicPr>
              <p:cNvPr id="334" name="Ink 333">
                <a:extLst>
                  <a:ext uri="{FF2B5EF4-FFF2-40B4-BE49-F238E27FC236}">
                    <a16:creationId xmlns:a16="http://schemas.microsoft.com/office/drawing/2014/main" id="{5327D252-A46F-06ED-F631-E8B2042639B0}"/>
                  </a:ext>
                </a:extLst>
              </p:cNvPr>
              <p:cNvPicPr/>
              <p:nvPr/>
            </p:nvPicPr>
            <p:blipFill>
              <a:blip r:embed="rId6"/>
              <a:stretch>
                <a:fillRect/>
              </a:stretch>
            </p:blipFill>
            <p:spPr>
              <a:xfrm>
                <a:off x="3589715" y="2705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35" name="Ink 334">
                <a:extLst>
                  <a:ext uri="{FF2B5EF4-FFF2-40B4-BE49-F238E27FC236}">
                    <a16:creationId xmlns:a16="http://schemas.microsoft.com/office/drawing/2014/main" id="{71A126DC-2723-5E50-88BF-E9A51B5B2ACC}"/>
                  </a:ext>
                </a:extLst>
              </p14:cNvPr>
              <p14:cNvContentPartPr/>
              <p14:nvPr/>
            </p14:nvContentPartPr>
            <p14:xfrm>
              <a:off x="3672875" y="2881513"/>
              <a:ext cx="360" cy="360"/>
            </p14:xfrm>
          </p:contentPart>
        </mc:Choice>
        <mc:Fallback xmlns="">
          <p:pic>
            <p:nvPicPr>
              <p:cNvPr id="335" name="Ink 334">
                <a:extLst>
                  <a:ext uri="{FF2B5EF4-FFF2-40B4-BE49-F238E27FC236}">
                    <a16:creationId xmlns:a16="http://schemas.microsoft.com/office/drawing/2014/main" id="{71A126DC-2723-5E50-88BF-E9A51B5B2ACC}"/>
                  </a:ext>
                </a:extLst>
              </p:cNvPr>
              <p:cNvPicPr/>
              <p:nvPr/>
            </p:nvPicPr>
            <p:blipFill>
              <a:blip r:embed="rId6"/>
              <a:stretch>
                <a:fillRect/>
              </a:stretch>
            </p:blipFill>
            <p:spPr>
              <a:xfrm>
                <a:off x="3583235" y="270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336" name="Ink 335">
                <a:extLst>
                  <a:ext uri="{FF2B5EF4-FFF2-40B4-BE49-F238E27FC236}">
                    <a16:creationId xmlns:a16="http://schemas.microsoft.com/office/drawing/2014/main" id="{850F31E6-364A-909A-229A-E4CD95273416}"/>
                  </a:ext>
                </a:extLst>
              </p14:cNvPr>
              <p14:cNvContentPartPr/>
              <p14:nvPr/>
            </p14:nvContentPartPr>
            <p14:xfrm>
              <a:off x="3670715" y="2855233"/>
              <a:ext cx="360" cy="360"/>
            </p14:xfrm>
          </p:contentPart>
        </mc:Choice>
        <mc:Fallback xmlns="">
          <p:pic>
            <p:nvPicPr>
              <p:cNvPr id="336" name="Ink 335">
                <a:extLst>
                  <a:ext uri="{FF2B5EF4-FFF2-40B4-BE49-F238E27FC236}">
                    <a16:creationId xmlns:a16="http://schemas.microsoft.com/office/drawing/2014/main" id="{850F31E6-364A-909A-229A-E4CD95273416}"/>
                  </a:ext>
                </a:extLst>
              </p:cNvPr>
              <p:cNvPicPr/>
              <p:nvPr/>
            </p:nvPicPr>
            <p:blipFill>
              <a:blip r:embed="rId6"/>
              <a:stretch>
                <a:fillRect/>
              </a:stretch>
            </p:blipFill>
            <p:spPr>
              <a:xfrm>
                <a:off x="3580715" y="267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37" name="Ink 336">
                <a:extLst>
                  <a:ext uri="{FF2B5EF4-FFF2-40B4-BE49-F238E27FC236}">
                    <a16:creationId xmlns:a16="http://schemas.microsoft.com/office/drawing/2014/main" id="{9BE909DC-EFBF-E4EF-7BD0-012AD36FB2A8}"/>
                  </a:ext>
                </a:extLst>
              </p14:cNvPr>
              <p14:cNvContentPartPr/>
              <p14:nvPr/>
            </p14:nvContentPartPr>
            <p14:xfrm>
              <a:off x="3670715" y="2863873"/>
              <a:ext cx="360" cy="360"/>
            </p14:xfrm>
          </p:contentPart>
        </mc:Choice>
        <mc:Fallback xmlns="">
          <p:pic>
            <p:nvPicPr>
              <p:cNvPr id="337" name="Ink 336">
                <a:extLst>
                  <a:ext uri="{FF2B5EF4-FFF2-40B4-BE49-F238E27FC236}">
                    <a16:creationId xmlns:a16="http://schemas.microsoft.com/office/drawing/2014/main" id="{9BE909DC-EFBF-E4EF-7BD0-012AD36FB2A8}"/>
                  </a:ext>
                </a:extLst>
              </p:cNvPr>
              <p:cNvPicPr/>
              <p:nvPr/>
            </p:nvPicPr>
            <p:blipFill>
              <a:blip r:embed="rId6"/>
              <a:stretch>
                <a:fillRect/>
              </a:stretch>
            </p:blipFill>
            <p:spPr>
              <a:xfrm>
                <a:off x="3580715" y="2683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338" name="Ink 337">
                <a:extLst>
                  <a:ext uri="{FF2B5EF4-FFF2-40B4-BE49-F238E27FC236}">
                    <a16:creationId xmlns:a16="http://schemas.microsoft.com/office/drawing/2014/main" id="{0D747181-1D76-BD2F-F150-2D425D538889}"/>
                  </a:ext>
                </a:extLst>
              </p14:cNvPr>
              <p14:cNvContentPartPr/>
              <p14:nvPr/>
            </p14:nvContentPartPr>
            <p14:xfrm>
              <a:off x="3808955" y="2673433"/>
              <a:ext cx="360" cy="360"/>
            </p14:xfrm>
          </p:contentPart>
        </mc:Choice>
        <mc:Fallback xmlns="">
          <p:pic>
            <p:nvPicPr>
              <p:cNvPr id="338" name="Ink 337">
                <a:extLst>
                  <a:ext uri="{FF2B5EF4-FFF2-40B4-BE49-F238E27FC236}">
                    <a16:creationId xmlns:a16="http://schemas.microsoft.com/office/drawing/2014/main" id="{0D747181-1D76-BD2F-F150-2D425D538889}"/>
                  </a:ext>
                </a:extLst>
              </p:cNvPr>
              <p:cNvPicPr/>
              <p:nvPr/>
            </p:nvPicPr>
            <p:blipFill>
              <a:blip r:embed="rId6"/>
              <a:stretch>
                <a:fillRect/>
              </a:stretch>
            </p:blipFill>
            <p:spPr>
              <a:xfrm>
                <a:off x="3718955" y="249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39" name="Ink 338">
                <a:extLst>
                  <a:ext uri="{FF2B5EF4-FFF2-40B4-BE49-F238E27FC236}">
                    <a16:creationId xmlns:a16="http://schemas.microsoft.com/office/drawing/2014/main" id="{BD4B6082-231F-E4ED-F91B-F141AD50337E}"/>
                  </a:ext>
                </a:extLst>
              </p14:cNvPr>
              <p14:cNvContentPartPr/>
              <p14:nvPr/>
            </p14:nvContentPartPr>
            <p14:xfrm>
              <a:off x="3802115" y="2629513"/>
              <a:ext cx="360" cy="360"/>
            </p14:xfrm>
          </p:contentPart>
        </mc:Choice>
        <mc:Fallback xmlns="">
          <p:pic>
            <p:nvPicPr>
              <p:cNvPr id="339" name="Ink 338">
                <a:extLst>
                  <a:ext uri="{FF2B5EF4-FFF2-40B4-BE49-F238E27FC236}">
                    <a16:creationId xmlns:a16="http://schemas.microsoft.com/office/drawing/2014/main" id="{BD4B6082-231F-E4ED-F91B-F141AD50337E}"/>
                  </a:ext>
                </a:extLst>
              </p:cNvPr>
              <p:cNvPicPr/>
              <p:nvPr/>
            </p:nvPicPr>
            <p:blipFill>
              <a:blip r:embed="rId6"/>
              <a:stretch>
                <a:fillRect/>
              </a:stretch>
            </p:blipFill>
            <p:spPr>
              <a:xfrm>
                <a:off x="371211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340" name="Ink 339">
                <a:extLst>
                  <a:ext uri="{FF2B5EF4-FFF2-40B4-BE49-F238E27FC236}">
                    <a16:creationId xmlns:a16="http://schemas.microsoft.com/office/drawing/2014/main" id="{8E774E02-025B-3F21-8DCA-F2F5EFE8FFEA}"/>
                  </a:ext>
                </a:extLst>
              </p14:cNvPr>
              <p14:cNvContentPartPr/>
              <p14:nvPr/>
            </p14:nvContentPartPr>
            <p14:xfrm>
              <a:off x="3801035" y="2629513"/>
              <a:ext cx="360" cy="360"/>
            </p14:xfrm>
          </p:contentPart>
        </mc:Choice>
        <mc:Fallback xmlns="">
          <p:pic>
            <p:nvPicPr>
              <p:cNvPr id="340" name="Ink 339">
                <a:extLst>
                  <a:ext uri="{FF2B5EF4-FFF2-40B4-BE49-F238E27FC236}">
                    <a16:creationId xmlns:a16="http://schemas.microsoft.com/office/drawing/2014/main" id="{8E774E02-025B-3F21-8DCA-F2F5EFE8FFEA}"/>
                  </a:ext>
                </a:extLst>
              </p:cNvPr>
              <p:cNvPicPr/>
              <p:nvPr/>
            </p:nvPicPr>
            <p:blipFill>
              <a:blip r:embed="rId6"/>
              <a:stretch>
                <a:fillRect/>
              </a:stretch>
            </p:blipFill>
            <p:spPr>
              <a:xfrm>
                <a:off x="371103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41" name="Ink 340">
                <a:extLst>
                  <a:ext uri="{FF2B5EF4-FFF2-40B4-BE49-F238E27FC236}">
                    <a16:creationId xmlns:a16="http://schemas.microsoft.com/office/drawing/2014/main" id="{3C650D3B-9277-AAEF-4951-74D51E2F9F76}"/>
                  </a:ext>
                </a:extLst>
              </p14:cNvPr>
              <p14:cNvContentPartPr/>
              <p14:nvPr/>
            </p14:nvContentPartPr>
            <p14:xfrm>
              <a:off x="3801035" y="2629513"/>
              <a:ext cx="360" cy="360"/>
            </p14:xfrm>
          </p:contentPart>
        </mc:Choice>
        <mc:Fallback xmlns="">
          <p:pic>
            <p:nvPicPr>
              <p:cNvPr id="341" name="Ink 340">
                <a:extLst>
                  <a:ext uri="{FF2B5EF4-FFF2-40B4-BE49-F238E27FC236}">
                    <a16:creationId xmlns:a16="http://schemas.microsoft.com/office/drawing/2014/main" id="{3C650D3B-9277-AAEF-4951-74D51E2F9F76}"/>
                  </a:ext>
                </a:extLst>
              </p:cNvPr>
              <p:cNvPicPr/>
              <p:nvPr/>
            </p:nvPicPr>
            <p:blipFill>
              <a:blip r:embed="rId6"/>
              <a:stretch>
                <a:fillRect/>
              </a:stretch>
            </p:blipFill>
            <p:spPr>
              <a:xfrm>
                <a:off x="371103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342" name="Ink 341">
                <a:extLst>
                  <a:ext uri="{FF2B5EF4-FFF2-40B4-BE49-F238E27FC236}">
                    <a16:creationId xmlns:a16="http://schemas.microsoft.com/office/drawing/2014/main" id="{17830C89-026D-C1C1-B614-59406265E725}"/>
                  </a:ext>
                </a:extLst>
              </p14:cNvPr>
              <p14:cNvContentPartPr/>
              <p14:nvPr/>
            </p14:nvContentPartPr>
            <p14:xfrm>
              <a:off x="3790595" y="2629513"/>
              <a:ext cx="360" cy="360"/>
            </p14:xfrm>
          </p:contentPart>
        </mc:Choice>
        <mc:Fallback xmlns="">
          <p:pic>
            <p:nvPicPr>
              <p:cNvPr id="342" name="Ink 341">
                <a:extLst>
                  <a:ext uri="{FF2B5EF4-FFF2-40B4-BE49-F238E27FC236}">
                    <a16:creationId xmlns:a16="http://schemas.microsoft.com/office/drawing/2014/main" id="{17830C89-026D-C1C1-B614-59406265E725}"/>
                  </a:ext>
                </a:extLst>
              </p:cNvPr>
              <p:cNvPicPr/>
              <p:nvPr/>
            </p:nvPicPr>
            <p:blipFill>
              <a:blip r:embed="rId6"/>
              <a:stretch>
                <a:fillRect/>
              </a:stretch>
            </p:blipFill>
            <p:spPr>
              <a:xfrm>
                <a:off x="370095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43" name="Ink 342">
                <a:extLst>
                  <a:ext uri="{FF2B5EF4-FFF2-40B4-BE49-F238E27FC236}">
                    <a16:creationId xmlns:a16="http://schemas.microsoft.com/office/drawing/2014/main" id="{B3F83D1C-5973-E837-E4C8-ABCC639B0ECB}"/>
                  </a:ext>
                </a:extLst>
              </p14:cNvPr>
              <p14:cNvContentPartPr/>
              <p14:nvPr/>
            </p14:nvContentPartPr>
            <p14:xfrm>
              <a:off x="3788435" y="2629513"/>
              <a:ext cx="360" cy="360"/>
            </p14:xfrm>
          </p:contentPart>
        </mc:Choice>
        <mc:Fallback xmlns="">
          <p:pic>
            <p:nvPicPr>
              <p:cNvPr id="343" name="Ink 342">
                <a:extLst>
                  <a:ext uri="{FF2B5EF4-FFF2-40B4-BE49-F238E27FC236}">
                    <a16:creationId xmlns:a16="http://schemas.microsoft.com/office/drawing/2014/main" id="{B3F83D1C-5973-E837-E4C8-ABCC639B0ECB}"/>
                  </a:ext>
                </a:extLst>
              </p:cNvPr>
              <p:cNvPicPr/>
              <p:nvPr/>
            </p:nvPicPr>
            <p:blipFill>
              <a:blip r:embed="rId6"/>
              <a:stretch>
                <a:fillRect/>
              </a:stretch>
            </p:blipFill>
            <p:spPr>
              <a:xfrm>
                <a:off x="369879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344" name="Ink 343">
                <a:extLst>
                  <a:ext uri="{FF2B5EF4-FFF2-40B4-BE49-F238E27FC236}">
                    <a16:creationId xmlns:a16="http://schemas.microsoft.com/office/drawing/2014/main" id="{11D26ADB-5A02-5ED2-27EC-EF261F461B56}"/>
                  </a:ext>
                </a:extLst>
              </p14:cNvPr>
              <p14:cNvContentPartPr/>
              <p14:nvPr/>
            </p14:nvContentPartPr>
            <p14:xfrm>
              <a:off x="3785195" y="2630593"/>
              <a:ext cx="360" cy="360"/>
            </p14:xfrm>
          </p:contentPart>
        </mc:Choice>
        <mc:Fallback xmlns="">
          <p:pic>
            <p:nvPicPr>
              <p:cNvPr id="344" name="Ink 343">
                <a:extLst>
                  <a:ext uri="{FF2B5EF4-FFF2-40B4-BE49-F238E27FC236}">
                    <a16:creationId xmlns:a16="http://schemas.microsoft.com/office/drawing/2014/main" id="{11D26ADB-5A02-5ED2-27EC-EF261F461B56}"/>
                  </a:ext>
                </a:extLst>
              </p:cNvPr>
              <p:cNvPicPr/>
              <p:nvPr/>
            </p:nvPicPr>
            <p:blipFill>
              <a:blip r:embed="rId6"/>
              <a:stretch>
                <a:fillRect/>
              </a:stretch>
            </p:blipFill>
            <p:spPr>
              <a:xfrm>
                <a:off x="3695195" y="245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45" name="Ink 344">
                <a:extLst>
                  <a:ext uri="{FF2B5EF4-FFF2-40B4-BE49-F238E27FC236}">
                    <a16:creationId xmlns:a16="http://schemas.microsoft.com/office/drawing/2014/main" id="{093156B7-75CC-3887-3114-8F40919BCBBF}"/>
                  </a:ext>
                </a:extLst>
              </p14:cNvPr>
              <p14:cNvContentPartPr/>
              <p14:nvPr/>
            </p14:nvContentPartPr>
            <p14:xfrm>
              <a:off x="3772595" y="2634193"/>
              <a:ext cx="360" cy="360"/>
            </p14:xfrm>
          </p:contentPart>
        </mc:Choice>
        <mc:Fallback xmlns="">
          <p:pic>
            <p:nvPicPr>
              <p:cNvPr id="345" name="Ink 344">
                <a:extLst>
                  <a:ext uri="{FF2B5EF4-FFF2-40B4-BE49-F238E27FC236}">
                    <a16:creationId xmlns:a16="http://schemas.microsoft.com/office/drawing/2014/main" id="{093156B7-75CC-3887-3114-8F40919BCBBF}"/>
                  </a:ext>
                </a:extLst>
              </p:cNvPr>
              <p:cNvPicPr/>
              <p:nvPr/>
            </p:nvPicPr>
            <p:blipFill>
              <a:blip r:embed="rId6"/>
              <a:stretch>
                <a:fillRect/>
              </a:stretch>
            </p:blipFill>
            <p:spPr>
              <a:xfrm>
                <a:off x="3682595" y="245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346" name="Ink 345">
                <a:extLst>
                  <a:ext uri="{FF2B5EF4-FFF2-40B4-BE49-F238E27FC236}">
                    <a16:creationId xmlns:a16="http://schemas.microsoft.com/office/drawing/2014/main" id="{B5055E96-AE88-FDB3-DCA1-77DB63A47047}"/>
                  </a:ext>
                </a:extLst>
              </p14:cNvPr>
              <p14:cNvContentPartPr/>
              <p14:nvPr/>
            </p14:nvContentPartPr>
            <p14:xfrm>
              <a:off x="3752075" y="2648953"/>
              <a:ext cx="360" cy="360"/>
            </p14:xfrm>
          </p:contentPart>
        </mc:Choice>
        <mc:Fallback xmlns="">
          <p:pic>
            <p:nvPicPr>
              <p:cNvPr id="346" name="Ink 345">
                <a:extLst>
                  <a:ext uri="{FF2B5EF4-FFF2-40B4-BE49-F238E27FC236}">
                    <a16:creationId xmlns:a16="http://schemas.microsoft.com/office/drawing/2014/main" id="{B5055E96-AE88-FDB3-DCA1-77DB63A47047}"/>
                  </a:ext>
                </a:extLst>
              </p:cNvPr>
              <p:cNvPicPr/>
              <p:nvPr/>
            </p:nvPicPr>
            <p:blipFill>
              <a:blip r:embed="rId6"/>
              <a:stretch>
                <a:fillRect/>
              </a:stretch>
            </p:blipFill>
            <p:spPr>
              <a:xfrm>
                <a:off x="3662435" y="2468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47" name="Ink 346">
                <a:extLst>
                  <a:ext uri="{FF2B5EF4-FFF2-40B4-BE49-F238E27FC236}">
                    <a16:creationId xmlns:a16="http://schemas.microsoft.com/office/drawing/2014/main" id="{A43BBA49-65FA-92F7-4C4B-922B25088C2F}"/>
                  </a:ext>
                </a:extLst>
              </p14:cNvPr>
              <p14:cNvContentPartPr/>
              <p14:nvPr/>
            </p14:nvContentPartPr>
            <p14:xfrm>
              <a:off x="3579275" y="4106233"/>
              <a:ext cx="360" cy="360"/>
            </p14:xfrm>
          </p:contentPart>
        </mc:Choice>
        <mc:Fallback xmlns="">
          <p:pic>
            <p:nvPicPr>
              <p:cNvPr id="347" name="Ink 346">
                <a:extLst>
                  <a:ext uri="{FF2B5EF4-FFF2-40B4-BE49-F238E27FC236}">
                    <a16:creationId xmlns:a16="http://schemas.microsoft.com/office/drawing/2014/main" id="{A43BBA49-65FA-92F7-4C4B-922B25088C2F}"/>
                  </a:ext>
                </a:extLst>
              </p:cNvPr>
              <p:cNvPicPr/>
              <p:nvPr/>
            </p:nvPicPr>
            <p:blipFill>
              <a:blip r:embed="rId6"/>
              <a:stretch>
                <a:fillRect/>
              </a:stretch>
            </p:blipFill>
            <p:spPr>
              <a:xfrm>
                <a:off x="3489635" y="392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348" name="Ink 347">
                <a:extLst>
                  <a:ext uri="{FF2B5EF4-FFF2-40B4-BE49-F238E27FC236}">
                    <a16:creationId xmlns:a16="http://schemas.microsoft.com/office/drawing/2014/main" id="{10D4EC16-B8B8-9C3D-B415-0FA1AF503C84}"/>
                  </a:ext>
                </a:extLst>
              </p14:cNvPr>
              <p14:cNvContentPartPr/>
              <p14:nvPr/>
            </p14:nvContentPartPr>
            <p14:xfrm>
              <a:off x="3568835" y="4106233"/>
              <a:ext cx="360" cy="360"/>
            </p14:xfrm>
          </p:contentPart>
        </mc:Choice>
        <mc:Fallback xmlns="">
          <p:pic>
            <p:nvPicPr>
              <p:cNvPr id="348" name="Ink 347">
                <a:extLst>
                  <a:ext uri="{FF2B5EF4-FFF2-40B4-BE49-F238E27FC236}">
                    <a16:creationId xmlns:a16="http://schemas.microsoft.com/office/drawing/2014/main" id="{10D4EC16-B8B8-9C3D-B415-0FA1AF503C84}"/>
                  </a:ext>
                </a:extLst>
              </p:cNvPr>
              <p:cNvPicPr/>
              <p:nvPr/>
            </p:nvPicPr>
            <p:blipFill>
              <a:blip r:embed="rId6"/>
              <a:stretch>
                <a:fillRect/>
              </a:stretch>
            </p:blipFill>
            <p:spPr>
              <a:xfrm>
                <a:off x="3478835" y="392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49" name="Ink 348">
                <a:extLst>
                  <a:ext uri="{FF2B5EF4-FFF2-40B4-BE49-F238E27FC236}">
                    <a16:creationId xmlns:a16="http://schemas.microsoft.com/office/drawing/2014/main" id="{B01408E9-83EE-E0ED-CB43-4E5EA7CEB773}"/>
                  </a:ext>
                </a:extLst>
              </p14:cNvPr>
              <p14:cNvContentPartPr/>
              <p14:nvPr/>
            </p14:nvContentPartPr>
            <p14:xfrm>
              <a:off x="3511595" y="4108753"/>
              <a:ext cx="360" cy="360"/>
            </p14:xfrm>
          </p:contentPart>
        </mc:Choice>
        <mc:Fallback xmlns="">
          <p:pic>
            <p:nvPicPr>
              <p:cNvPr id="349" name="Ink 348">
                <a:extLst>
                  <a:ext uri="{FF2B5EF4-FFF2-40B4-BE49-F238E27FC236}">
                    <a16:creationId xmlns:a16="http://schemas.microsoft.com/office/drawing/2014/main" id="{B01408E9-83EE-E0ED-CB43-4E5EA7CEB773}"/>
                  </a:ext>
                </a:extLst>
              </p:cNvPr>
              <p:cNvPicPr/>
              <p:nvPr/>
            </p:nvPicPr>
            <p:blipFill>
              <a:blip r:embed="rId6"/>
              <a:stretch>
                <a:fillRect/>
              </a:stretch>
            </p:blipFill>
            <p:spPr>
              <a:xfrm>
                <a:off x="3421955" y="3929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350" name="Ink 349">
                <a:extLst>
                  <a:ext uri="{FF2B5EF4-FFF2-40B4-BE49-F238E27FC236}">
                    <a16:creationId xmlns:a16="http://schemas.microsoft.com/office/drawing/2014/main" id="{5A6D6985-F25D-DE74-E45D-5B104FC25040}"/>
                  </a:ext>
                </a:extLst>
              </p14:cNvPr>
              <p14:cNvContentPartPr/>
              <p14:nvPr/>
            </p14:nvContentPartPr>
            <p14:xfrm>
              <a:off x="3511595" y="4108753"/>
              <a:ext cx="360" cy="360"/>
            </p14:xfrm>
          </p:contentPart>
        </mc:Choice>
        <mc:Fallback xmlns="">
          <p:pic>
            <p:nvPicPr>
              <p:cNvPr id="350" name="Ink 349">
                <a:extLst>
                  <a:ext uri="{FF2B5EF4-FFF2-40B4-BE49-F238E27FC236}">
                    <a16:creationId xmlns:a16="http://schemas.microsoft.com/office/drawing/2014/main" id="{5A6D6985-F25D-DE74-E45D-5B104FC25040}"/>
                  </a:ext>
                </a:extLst>
              </p:cNvPr>
              <p:cNvPicPr/>
              <p:nvPr/>
            </p:nvPicPr>
            <p:blipFill>
              <a:blip r:embed="rId6"/>
              <a:stretch>
                <a:fillRect/>
              </a:stretch>
            </p:blipFill>
            <p:spPr>
              <a:xfrm>
                <a:off x="3421955" y="3929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51" name="Ink 350">
                <a:extLst>
                  <a:ext uri="{FF2B5EF4-FFF2-40B4-BE49-F238E27FC236}">
                    <a16:creationId xmlns:a16="http://schemas.microsoft.com/office/drawing/2014/main" id="{9C3D0FD3-7217-71BE-B6FC-48ECB33ABD79}"/>
                  </a:ext>
                </a:extLst>
              </p14:cNvPr>
              <p14:cNvContentPartPr/>
              <p14:nvPr/>
            </p14:nvContentPartPr>
            <p14:xfrm>
              <a:off x="3612755" y="4117393"/>
              <a:ext cx="360" cy="360"/>
            </p14:xfrm>
          </p:contentPart>
        </mc:Choice>
        <mc:Fallback xmlns="">
          <p:pic>
            <p:nvPicPr>
              <p:cNvPr id="351" name="Ink 350">
                <a:extLst>
                  <a:ext uri="{FF2B5EF4-FFF2-40B4-BE49-F238E27FC236}">
                    <a16:creationId xmlns:a16="http://schemas.microsoft.com/office/drawing/2014/main" id="{9C3D0FD3-7217-71BE-B6FC-48ECB33ABD79}"/>
                  </a:ext>
                </a:extLst>
              </p:cNvPr>
              <p:cNvPicPr/>
              <p:nvPr/>
            </p:nvPicPr>
            <p:blipFill>
              <a:blip r:embed="rId6"/>
              <a:stretch>
                <a:fillRect/>
              </a:stretch>
            </p:blipFill>
            <p:spPr>
              <a:xfrm>
                <a:off x="3523115" y="393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352" name="Ink 351">
                <a:extLst>
                  <a:ext uri="{FF2B5EF4-FFF2-40B4-BE49-F238E27FC236}">
                    <a16:creationId xmlns:a16="http://schemas.microsoft.com/office/drawing/2014/main" id="{A757E008-5DFB-280A-9CDA-A9C273D264C2}"/>
                  </a:ext>
                </a:extLst>
              </p14:cNvPr>
              <p14:cNvContentPartPr/>
              <p14:nvPr/>
            </p14:nvContentPartPr>
            <p14:xfrm>
              <a:off x="3613835" y="4117393"/>
              <a:ext cx="360" cy="360"/>
            </p14:xfrm>
          </p:contentPart>
        </mc:Choice>
        <mc:Fallback xmlns="">
          <p:pic>
            <p:nvPicPr>
              <p:cNvPr id="352" name="Ink 351">
                <a:extLst>
                  <a:ext uri="{FF2B5EF4-FFF2-40B4-BE49-F238E27FC236}">
                    <a16:creationId xmlns:a16="http://schemas.microsoft.com/office/drawing/2014/main" id="{A757E008-5DFB-280A-9CDA-A9C273D264C2}"/>
                  </a:ext>
                </a:extLst>
              </p:cNvPr>
              <p:cNvPicPr/>
              <p:nvPr/>
            </p:nvPicPr>
            <p:blipFill>
              <a:blip r:embed="rId6"/>
              <a:stretch>
                <a:fillRect/>
              </a:stretch>
            </p:blipFill>
            <p:spPr>
              <a:xfrm>
                <a:off x="3524195" y="393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53" name="Ink 352">
                <a:extLst>
                  <a:ext uri="{FF2B5EF4-FFF2-40B4-BE49-F238E27FC236}">
                    <a16:creationId xmlns:a16="http://schemas.microsoft.com/office/drawing/2014/main" id="{A9A44C43-CBBE-CB5E-CC4C-D610D2D04AA0}"/>
                  </a:ext>
                </a:extLst>
              </p14:cNvPr>
              <p14:cNvContentPartPr/>
              <p14:nvPr/>
            </p14:nvContentPartPr>
            <p14:xfrm>
              <a:off x="3397475" y="4105153"/>
              <a:ext cx="360" cy="360"/>
            </p14:xfrm>
          </p:contentPart>
        </mc:Choice>
        <mc:Fallback xmlns="">
          <p:pic>
            <p:nvPicPr>
              <p:cNvPr id="353" name="Ink 352">
                <a:extLst>
                  <a:ext uri="{FF2B5EF4-FFF2-40B4-BE49-F238E27FC236}">
                    <a16:creationId xmlns:a16="http://schemas.microsoft.com/office/drawing/2014/main" id="{A9A44C43-CBBE-CB5E-CC4C-D610D2D04AA0}"/>
                  </a:ext>
                </a:extLst>
              </p:cNvPr>
              <p:cNvPicPr/>
              <p:nvPr/>
            </p:nvPicPr>
            <p:blipFill>
              <a:blip r:embed="rId6"/>
              <a:stretch>
                <a:fillRect/>
              </a:stretch>
            </p:blipFill>
            <p:spPr>
              <a:xfrm>
                <a:off x="3307835" y="392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354" name="Ink 353">
                <a:extLst>
                  <a:ext uri="{FF2B5EF4-FFF2-40B4-BE49-F238E27FC236}">
                    <a16:creationId xmlns:a16="http://schemas.microsoft.com/office/drawing/2014/main" id="{DC2311F5-8B11-3C7A-B7A9-8A2E82D1EF1F}"/>
                  </a:ext>
                </a:extLst>
              </p14:cNvPr>
              <p14:cNvContentPartPr/>
              <p14:nvPr/>
            </p14:nvContentPartPr>
            <p14:xfrm>
              <a:off x="3487115" y="4108393"/>
              <a:ext cx="360" cy="360"/>
            </p14:xfrm>
          </p:contentPart>
        </mc:Choice>
        <mc:Fallback xmlns="">
          <p:pic>
            <p:nvPicPr>
              <p:cNvPr id="354" name="Ink 353">
                <a:extLst>
                  <a:ext uri="{FF2B5EF4-FFF2-40B4-BE49-F238E27FC236}">
                    <a16:creationId xmlns:a16="http://schemas.microsoft.com/office/drawing/2014/main" id="{DC2311F5-8B11-3C7A-B7A9-8A2E82D1EF1F}"/>
                  </a:ext>
                </a:extLst>
              </p:cNvPr>
              <p:cNvPicPr/>
              <p:nvPr/>
            </p:nvPicPr>
            <p:blipFill>
              <a:blip r:embed="rId6"/>
              <a:stretch>
                <a:fillRect/>
              </a:stretch>
            </p:blipFill>
            <p:spPr>
              <a:xfrm>
                <a:off x="3397475" y="392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55" name="Ink 354">
                <a:extLst>
                  <a:ext uri="{FF2B5EF4-FFF2-40B4-BE49-F238E27FC236}">
                    <a16:creationId xmlns:a16="http://schemas.microsoft.com/office/drawing/2014/main" id="{74E6FC5F-0039-AE22-335E-9DD36625D6F5}"/>
                  </a:ext>
                </a:extLst>
              </p14:cNvPr>
              <p14:cNvContentPartPr/>
              <p14:nvPr/>
            </p14:nvContentPartPr>
            <p14:xfrm>
              <a:off x="3646955" y="4107313"/>
              <a:ext cx="360" cy="360"/>
            </p14:xfrm>
          </p:contentPart>
        </mc:Choice>
        <mc:Fallback xmlns="">
          <p:pic>
            <p:nvPicPr>
              <p:cNvPr id="355" name="Ink 354">
                <a:extLst>
                  <a:ext uri="{FF2B5EF4-FFF2-40B4-BE49-F238E27FC236}">
                    <a16:creationId xmlns:a16="http://schemas.microsoft.com/office/drawing/2014/main" id="{74E6FC5F-0039-AE22-335E-9DD36625D6F5}"/>
                  </a:ext>
                </a:extLst>
              </p:cNvPr>
              <p:cNvPicPr/>
              <p:nvPr/>
            </p:nvPicPr>
            <p:blipFill>
              <a:blip r:embed="rId6"/>
              <a:stretch>
                <a:fillRect/>
              </a:stretch>
            </p:blipFill>
            <p:spPr>
              <a:xfrm>
                <a:off x="3556955" y="392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356" name="Ink 355">
                <a:extLst>
                  <a:ext uri="{FF2B5EF4-FFF2-40B4-BE49-F238E27FC236}">
                    <a16:creationId xmlns:a16="http://schemas.microsoft.com/office/drawing/2014/main" id="{F25C8453-FD71-AAFE-51BD-2836370AC5CD}"/>
                  </a:ext>
                </a:extLst>
              </p14:cNvPr>
              <p14:cNvContentPartPr/>
              <p14:nvPr/>
            </p14:nvContentPartPr>
            <p14:xfrm>
              <a:off x="4548395" y="3130273"/>
              <a:ext cx="360" cy="360"/>
            </p14:xfrm>
          </p:contentPart>
        </mc:Choice>
        <mc:Fallback xmlns="">
          <p:pic>
            <p:nvPicPr>
              <p:cNvPr id="356" name="Ink 355">
                <a:extLst>
                  <a:ext uri="{FF2B5EF4-FFF2-40B4-BE49-F238E27FC236}">
                    <a16:creationId xmlns:a16="http://schemas.microsoft.com/office/drawing/2014/main" id="{F25C8453-FD71-AAFE-51BD-2836370AC5CD}"/>
                  </a:ext>
                </a:extLst>
              </p:cNvPr>
              <p:cNvPicPr/>
              <p:nvPr/>
            </p:nvPicPr>
            <p:blipFill>
              <a:blip r:embed="rId6"/>
              <a:stretch>
                <a:fillRect/>
              </a:stretch>
            </p:blipFill>
            <p:spPr>
              <a:xfrm>
                <a:off x="4458395" y="295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57" name="Ink 356">
                <a:extLst>
                  <a:ext uri="{FF2B5EF4-FFF2-40B4-BE49-F238E27FC236}">
                    <a16:creationId xmlns:a16="http://schemas.microsoft.com/office/drawing/2014/main" id="{A0AE92DA-B76B-8922-C3DC-6A884C4C5B53}"/>
                  </a:ext>
                </a:extLst>
              </p14:cNvPr>
              <p14:cNvContentPartPr/>
              <p14:nvPr/>
            </p14:nvContentPartPr>
            <p14:xfrm>
              <a:off x="4548395" y="3130273"/>
              <a:ext cx="360" cy="360"/>
            </p14:xfrm>
          </p:contentPart>
        </mc:Choice>
        <mc:Fallback xmlns="">
          <p:pic>
            <p:nvPicPr>
              <p:cNvPr id="357" name="Ink 356">
                <a:extLst>
                  <a:ext uri="{FF2B5EF4-FFF2-40B4-BE49-F238E27FC236}">
                    <a16:creationId xmlns:a16="http://schemas.microsoft.com/office/drawing/2014/main" id="{A0AE92DA-B76B-8922-C3DC-6A884C4C5B53}"/>
                  </a:ext>
                </a:extLst>
              </p:cNvPr>
              <p:cNvPicPr/>
              <p:nvPr/>
            </p:nvPicPr>
            <p:blipFill>
              <a:blip r:embed="rId6"/>
              <a:stretch>
                <a:fillRect/>
              </a:stretch>
            </p:blipFill>
            <p:spPr>
              <a:xfrm>
                <a:off x="4458395" y="295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358" name="Ink 357">
                <a:extLst>
                  <a:ext uri="{FF2B5EF4-FFF2-40B4-BE49-F238E27FC236}">
                    <a16:creationId xmlns:a16="http://schemas.microsoft.com/office/drawing/2014/main" id="{37CCB5C7-A0B7-96B9-3156-D368EABB7D76}"/>
                  </a:ext>
                </a:extLst>
              </p14:cNvPr>
              <p14:cNvContentPartPr/>
              <p14:nvPr/>
            </p14:nvContentPartPr>
            <p14:xfrm>
              <a:off x="4548395" y="3132433"/>
              <a:ext cx="360" cy="360"/>
            </p14:xfrm>
          </p:contentPart>
        </mc:Choice>
        <mc:Fallback xmlns="">
          <p:pic>
            <p:nvPicPr>
              <p:cNvPr id="358" name="Ink 357">
                <a:extLst>
                  <a:ext uri="{FF2B5EF4-FFF2-40B4-BE49-F238E27FC236}">
                    <a16:creationId xmlns:a16="http://schemas.microsoft.com/office/drawing/2014/main" id="{37CCB5C7-A0B7-96B9-3156-D368EABB7D76}"/>
                  </a:ext>
                </a:extLst>
              </p:cNvPr>
              <p:cNvPicPr/>
              <p:nvPr/>
            </p:nvPicPr>
            <p:blipFill>
              <a:blip r:embed="rId6"/>
              <a:stretch>
                <a:fillRect/>
              </a:stretch>
            </p:blipFill>
            <p:spPr>
              <a:xfrm>
                <a:off x="4458395" y="2952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59" name="Ink 358">
                <a:extLst>
                  <a:ext uri="{FF2B5EF4-FFF2-40B4-BE49-F238E27FC236}">
                    <a16:creationId xmlns:a16="http://schemas.microsoft.com/office/drawing/2014/main" id="{AB2C0D76-8703-6B93-53C5-A34F983E45BD}"/>
                  </a:ext>
                </a:extLst>
              </p14:cNvPr>
              <p14:cNvContentPartPr/>
              <p14:nvPr/>
            </p14:nvContentPartPr>
            <p14:xfrm>
              <a:off x="4556315" y="3142513"/>
              <a:ext cx="360" cy="360"/>
            </p14:xfrm>
          </p:contentPart>
        </mc:Choice>
        <mc:Fallback xmlns="">
          <p:pic>
            <p:nvPicPr>
              <p:cNvPr id="359" name="Ink 358">
                <a:extLst>
                  <a:ext uri="{FF2B5EF4-FFF2-40B4-BE49-F238E27FC236}">
                    <a16:creationId xmlns:a16="http://schemas.microsoft.com/office/drawing/2014/main" id="{AB2C0D76-8703-6B93-53C5-A34F983E45BD}"/>
                  </a:ext>
                </a:extLst>
              </p:cNvPr>
              <p:cNvPicPr/>
              <p:nvPr/>
            </p:nvPicPr>
            <p:blipFill>
              <a:blip r:embed="rId6"/>
              <a:stretch>
                <a:fillRect/>
              </a:stretch>
            </p:blipFill>
            <p:spPr>
              <a:xfrm>
                <a:off x="4466315" y="296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60" name="Ink 359">
                <a:extLst>
                  <a:ext uri="{FF2B5EF4-FFF2-40B4-BE49-F238E27FC236}">
                    <a16:creationId xmlns:a16="http://schemas.microsoft.com/office/drawing/2014/main" id="{65E3910C-97D6-BB53-A3E0-26DF2E6EE00B}"/>
                  </a:ext>
                </a:extLst>
              </p14:cNvPr>
              <p14:cNvContentPartPr/>
              <p14:nvPr/>
            </p14:nvContentPartPr>
            <p14:xfrm>
              <a:off x="4566395" y="3156193"/>
              <a:ext cx="360" cy="360"/>
            </p14:xfrm>
          </p:contentPart>
        </mc:Choice>
        <mc:Fallback xmlns="">
          <p:pic>
            <p:nvPicPr>
              <p:cNvPr id="360" name="Ink 359">
                <a:extLst>
                  <a:ext uri="{FF2B5EF4-FFF2-40B4-BE49-F238E27FC236}">
                    <a16:creationId xmlns:a16="http://schemas.microsoft.com/office/drawing/2014/main" id="{65E3910C-97D6-BB53-A3E0-26DF2E6EE00B}"/>
                  </a:ext>
                </a:extLst>
              </p:cNvPr>
              <p:cNvPicPr/>
              <p:nvPr/>
            </p:nvPicPr>
            <p:blipFill>
              <a:blip r:embed="rId6"/>
              <a:stretch>
                <a:fillRect/>
              </a:stretch>
            </p:blipFill>
            <p:spPr>
              <a:xfrm>
                <a:off x="4476755" y="2976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61" name="Ink 360">
                <a:extLst>
                  <a:ext uri="{FF2B5EF4-FFF2-40B4-BE49-F238E27FC236}">
                    <a16:creationId xmlns:a16="http://schemas.microsoft.com/office/drawing/2014/main" id="{1442E132-255A-EB7A-138B-A9F52E5E86EF}"/>
                  </a:ext>
                </a:extLst>
              </p14:cNvPr>
              <p14:cNvContentPartPr/>
              <p14:nvPr/>
            </p14:nvContentPartPr>
            <p14:xfrm>
              <a:off x="4609235" y="3166273"/>
              <a:ext cx="360" cy="360"/>
            </p14:xfrm>
          </p:contentPart>
        </mc:Choice>
        <mc:Fallback xmlns="">
          <p:pic>
            <p:nvPicPr>
              <p:cNvPr id="361" name="Ink 360">
                <a:extLst>
                  <a:ext uri="{FF2B5EF4-FFF2-40B4-BE49-F238E27FC236}">
                    <a16:creationId xmlns:a16="http://schemas.microsoft.com/office/drawing/2014/main" id="{1442E132-255A-EB7A-138B-A9F52E5E86EF}"/>
                  </a:ext>
                </a:extLst>
              </p:cNvPr>
              <p:cNvPicPr/>
              <p:nvPr/>
            </p:nvPicPr>
            <p:blipFill>
              <a:blip r:embed="rId6"/>
              <a:stretch>
                <a:fillRect/>
              </a:stretch>
            </p:blipFill>
            <p:spPr>
              <a:xfrm>
                <a:off x="4519595" y="2986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362" name="Ink 361">
                <a:extLst>
                  <a:ext uri="{FF2B5EF4-FFF2-40B4-BE49-F238E27FC236}">
                    <a16:creationId xmlns:a16="http://schemas.microsoft.com/office/drawing/2014/main" id="{6E83C100-1DB0-BCC5-7711-129592E4533E}"/>
                  </a:ext>
                </a:extLst>
              </p14:cNvPr>
              <p14:cNvContentPartPr/>
              <p14:nvPr/>
            </p14:nvContentPartPr>
            <p14:xfrm>
              <a:off x="4623275" y="3166273"/>
              <a:ext cx="360" cy="360"/>
            </p14:xfrm>
          </p:contentPart>
        </mc:Choice>
        <mc:Fallback xmlns="">
          <p:pic>
            <p:nvPicPr>
              <p:cNvPr id="362" name="Ink 361">
                <a:extLst>
                  <a:ext uri="{FF2B5EF4-FFF2-40B4-BE49-F238E27FC236}">
                    <a16:creationId xmlns:a16="http://schemas.microsoft.com/office/drawing/2014/main" id="{6E83C100-1DB0-BCC5-7711-129592E4533E}"/>
                  </a:ext>
                </a:extLst>
              </p:cNvPr>
              <p:cNvPicPr/>
              <p:nvPr/>
            </p:nvPicPr>
            <p:blipFill>
              <a:blip r:embed="rId6"/>
              <a:stretch>
                <a:fillRect/>
              </a:stretch>
            </p:blipFill>
            <p:spPr>
              <a:xfrm>
                <a:off x="4533275" y="2986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63" name="Ink 362">
                <a:extLst>
                  <a:ext uri="{FF2B5EF4-FFF2-40B4-BE49-F238E27FC236}">
                    <a16:creationId xmlns:a16="http://schemas.microsoft.com/office/drawing/2014/main" id="{E7911C7C-CBA6-662A-025B-0D7374C167CD}"/>
                  </a:ext>
                </a:extLst>
              </p14:cNvPr>
              <p14:cNvContentPartPr/>
              <p14:nvPr/>
            </p14:nvContentPartPr>
            <p14:xfrm>
              <a:off x="4632275" y="3163033"/>
              <a:ext cx="360" cy="360"/>
            </p14:xfrm>
          </p:contentPart>
        </mc:Choice>
        <mc:Fallback xmlns="">
          <p:pic>
            <p:nvPicPr>
              <p:cNvPr id="363" name="Ink 362">
                <a:extLst>
                  <a:ext uri="{FF2B5EF4-FFF2-40B4-BE49-F238E27FC236}">
                    <a16:creationId xmlns:a16="http://schemas.microsoft.com/office/drawing/2014/main" id="{E7911C7C-CBA6-662A-025B-0D7374C167CD}"/>
                  </a:ext>
                </a:extLst>
              </p:cNvPr>
              <p:cNvPicPr/>
              <p:nvPr/>
            </p:nvPicPr>
            <p:blipFill>
              <a:blip r:embed="rId6"/>
              <a:stretch>
                <a:fillRect/>
              </a:stretch>
            </p:blipFill>
            <p:spPr>
              <a:xfrm>
                <a:off x="4542635" y="2983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364" name="Ink 363">
                <a:extLst>
                  <a:ext uri="{FF2B5EF4-FFF2-40B4-BE49-F238E27FC236}">
                    <a16:creationId xmlns:a16="http://schemas.microsoft.com/office/drawing/2014/main" id="{586A316E-EAAE-5166-16A3-0E6F76591216}"/>
                  </a:ext>
                </a:extLst>
              </p14:cNvPr>
              <p14:cNvContentPartPr/>
              <p14:nvPr/>
            </p14:nvContentPartPr>
            <p14:xfrm>
              <a:off x="4634435" y="3159793"/>
              <a:ext cx="360" cy="360"/>
            </p14:xfrm>
          </p:contentPart>
        </mc:Choice>
        <mc:Fallback xmlns="">
          <p:pic>
            <p:nvPicPr>
              <p:cNvPr id="364" name="Ink 363">
                <a:extLst>
                  <a:ext uri="{FF2B5EF4-FFF2-40B4-BE49-F238E27FC236}">
                    <a16:creationId xmlns:a16="http://schemas.microsoft.com/office/drawing/2014/main" id="{586A316E-EAAE-5166-16A3-0E6F76591216}"/>
                  </a:ext>
                </a:extLst>
              </p:cNvPr>
              <p:cNvPicPr/>
              <p:nvPr/>
            </p:nvPicPr>
            <p:blipFill>
              <a:blip r:embed="rId6"/>
              <a:stretch>
                <a:fillRect/>
              </a:stretch>
            </p:blipFill>
            <p:spPr>
              <a:xfrm>
                <a:off x="4544795" y="2979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65" name="Ink 364">
                <a:extLst>
                  <a:ext uri="{FF2B5EF4-FFF2-40B4-BE49-F238E27FC236}">
                    <a16:creationId xmlns:a16="http://schemas.microsoft.com/office/drawing/2014/main" id="{88F9FD35-2743-79F6-D21E-9C66C54DB15D}"/>
                  </a:ext>
                </a:extLst>
              </p14:cNvPr>
              <p14:cNvContentPartPr/>
              <p14:nvPr/>
            </p14:nvContentPartPr>
            <p14:xfrm>
              <a:off x="4665035" y="3164113"/>
              <a:ext cx="360" cy="360"/>
            </p14:xfrm>
          </p:contentPart>
        </mc:Choice>
        <mc:Fallback xmlns="">
          <p:pic>
            <p:nvPicPr>
              <p:cNvPr id="365" name="Ink 364">
                <a:extLst>
                  <a:ext uri="{FF2B5EF4-FFF2-40B4-BE49-F238E27FC236}">
                    <a16:creationId xmlns:a16="http://schemas.microsoft.com/office/drawing/2014/main" id="{88F9FD35-2743-79F6-D21E-9C66C54DB15D}"/>
                  </a:ext>
                </a:extLst>
              </p:cNvPr>
              <p:cNvPicPr/>
              <p:nvPr/>
            </p:nvPicPr>
            <p:blipFill>
              <a:blip r:embed="rId6"/>
              <a:stretch>
                <a:fillRect/>
              </a:stretch>
            </p:blipFill>
            <p:spPr>
              <a:xfrm>
                <a:off x="4575035" y="2984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366" name="Ink 365">
                <a:extLst>
                  <a:ext uri="{FF2B5EF4-FFF2-40B4-BE49-F238E27FC236}">
                    <a16:creationId xmlns:a16="http://schemas.microsoft.com/office/drawing/2014/main" id="{728220DC-DCCE-98C9-03FE-A8A6DF3692B7}"/>
                  </a:ext>
                </a:extLst>
              </p14:cNvPr>
              <p14:cNvContentPartPr/>
              <p14:nvPr/>
            </p14:nvContentPartPr>
            <p14:xfrm>
              <a:off x="4665395" y="3165193"/>
              <a:ext cx="360" cy="360"/>
            </p14:xfrm>
          </p:contentPart>
        </mc:Choice>
        <mc:Fallback xmlns="">
          <p:pic>
            <p:nvPicPr>
              <p:cNvPr id="366" name="Ink 365">
                <a:extLst>
                  <a:ext uri="{FF2B5EF4-FFF2-40B4-BE49-F238E27FC236}">
                    <a16:creationId xmlns:a16="http://schemas.microsoft.com/office/drawing/2014/main" id="{728220DC-DCCE-98C9-03FE-A8A6DF3692B7}"/>
                  </a:ext>
                </a:extLst>
              </p:cNvPr>
              <p:cNvPicPr/>
              <p:nvPr/>
            </p:nvPicPr>
            <p:blipFill>
              <a:blip r:embed="rId6"/>
              <a:stretch>
                <a:fillRect/>
              </a:stretch>
            </p:blipFill>
            <p:spPr>
              <a:xfrm>
                <a:off x="4575755" y="2985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67" name="Ink 366">
                <a:extLst>
                  <a:ext uri="{FF2B5EF4-FFF2-40B4-BE49-F238E27FC236}">
                    <a16:creationId xmlns:a16="http://schemas.microsoft.com/office/drawing/2014/main" id="{D94DC459-EFC7-2152-ED87-A55B4B0328AC}"/>
                  </a:ext>
                </a:extLst>
              </p14:cNvPr>
              <p14:cNvContentPartPr/>
              <p14:nvPr/>
            </p14:nvContentPartPr>
            <p14:xfrm>
              <a:off x="4668995" y="3164113"/>
              <a:ext cx="360" cy="360"/>
            </p14:xfrm>
          </p:contentPart>
        </mc:Choice>
        <mc:Fallback xmlns="">
          <p:pic>
            <p:nvPicPr>
              <p:cNvPr id="367" name="Ink 366">
                <a:extLst>
                  <a:ext uri="{FF2B5EF4-FFF2-40B4-BE49-F238E27FC236}">
                    <a16:creationId xmlns:a16="http://schemas.microsoft.com/office/drawing/2014/main" id="{D94DC459-EFC7-2152-ED87-A55B4B0328AC}"/>
                  </a:ext>
                </a:extLst>
              </p:cNvPr>
              <p:cNvPicPr/>
              <p:nvPr/>
            </p:nvPicPr>
            <p:blipFill>
              <a:blip r:embed="rId6"/>
              <a:stretch>
                <a:fillRect/>
              </a:stretch>
            </p:blipFill>
            <p:spPr>
              <a:xfrm>
                <a:off x="4578995" y="2984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68" name="Ink 367">
                <a:extLst>
                  <a:ext uri="{FF2B5EF4-FFF2-40B4-BE49-F238E27FC236}">
                    <a16:creationId xmlns:a16="http://schemas.microsoft.com/office/drawing/2014/main" id="{80EF570B-F1BC-FA7B-4586-E9F184DB4747}"/>
                  </a:ext>
                </a:extLst>
              </p14:cNvPr>
              <p14:cNvContentPartPr/>
              <p14:nvPr/>
            </p14:nvContentPartPr>
            <p14:xfrm>
              <a:off x="4694915" y="3165193"/>
              <a:ext cx="360" cy="360"/>
            </p14:xfrm>
          </p:contentPart>
        </mc:Choice>
        <mc:Fallback xmlns="">
          <p:pic>
            <p:nvPicPr>
              <p:cNvPr id="368" name="Ink 367">
                <a:extLst>
                  <a:ext uri="{FF2B5EF4-FFF2-40B4-BE49-F238E27FC236}">
                    <a16:creationId xmlns:a16="http://schemas.microsoft.com/office/drawing/2014/main" id="{80EF570B-F1BC-FA7B-4586-E9F184DB4747}"/>
                  </a:ext>
                </a:extLst>
              </p:cNvPr>
              <p:cNvPicPr/>
              <p:nvPr/>
            </p:nvPicPr>
            <p:blipFill>
              <a:blip r:embed="rId6"/>
              <a:stretch>
                <a:fillRect/>
              </a:stretch>
            </p:blipFill>
            <p:spPr>
              <a:xfrm>
                <a:off x="4604915" y="2985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69" name="Ink 368">
                <a:extLst>
                  <a:ext uri="{FF2B5EF4-FFF2-40B4-BE49-F238E27FC236}">
                    <a16:creationId xmlns:a16="http://schemas.microsoft.com/office/drawing/2014/main" id="{52A34AAD-0FEB-ADFB-7080-ABCF4BB67D99}"/>
                  </a:ext>
                </a:extLst>
              </p14:cNvPr>
              <p14:cNvContentPartPr/>
              <p14:nvPr/>
            </p14:nvContentPartPr>
            <p14:xfrm>
              <a:off x="4701395" y="3171673"/>
              <a:ext cx="360" cy="360"/>
            </p14:xfrm>
          </p:contentPart>
        </mc:Choice>
        <mc:Fallback xmlns="">
          <p:pic>
            <p:nvPicPr>
              <p:cNvPr id="369" name="Ink 368">
                <a:extLst>
                  <a:ext uri="{FF2B5EF4-FFF2-40B4-BE49-F238E27FC236}">
                    <a16:creationId xmlns:a16="http://schemas.microsoft.com/office/drawing/2014/main" id="{52A34AAD-0FEB-ADFB-7080-ABCF4BB67D99}"/>
                  </a:ext>
                </a:extLst>
              </p:cNvPr>
              <p:cNvPicPr/>
              <p:nvPr/>
            </p:nvPicPr>
            <p:blipFill>
              <a:blip r:embed="rId6"/>
              <a:stretch>
                <a:fillRect/>
              </a:stretch>
            </p:blipFill>
            <p:spPr>
              <a:xfrm>
                <a:off x="4611395" y="299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370" name="Ink 369">
                <a:extLst>
                  <a:ext uri="{FF2B5EF4-FFF2-40B4-BE49-F238E27FC236}">
                    <a16:creationId xmlns:a16="http://schemas.microsoft.com/office/drawing/2014/main" id="{66E97F99-8A3B-1776-1F6C-8118F04560A9}"/>
                  </a:ext>
                </a:extLst>
              </p14:cNvPr>
              <p14:cNvContentPartPr/>
              <p14:nvPr/>
            </p14:nvContentPartPr>
            <p14:xfrm>
              <a:off x="4713275" y="3171673"/>
              <a:ext cx="360" cy="360"/>
            </p14:xfrm>
          </p:contentPart>
        </mc:Choice>
        <mc:Fallback xmlns="">
          <p:pic>
            <p:nvPicPr>
              <p:cNvPr id="370" name="Ink 369">
                <a:extLst>
                  <a:ext uri="{FF2B5EF4-FFF2-40B4-BE49-F238E27FC236}">
                    <a16:creationId xmlns:a16="http://schemas.microsoft.com/office/drawing/2014/main" id="{66E97F99-8A3B-1776-1F6C-8118F04560A9}"/>
                  </a:ext>
                </a:extLst>
              </p:cNvPr>
              <p:cNvPicPr/>
              <p:nvPr/>
            </p:nvPicPr>
            <p:blipFill>
              <a:blip r:embed="rId6"/>
              <a:stretch>
                <a:fillRect/>
              </a:stretch>
            </p:blipFill>
            <p:spPr>
              <a:xfrm>
                <a:off x="4623635" y="299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71" name="Ink 370">
                <a:extLst>
                  <a:ext uri="{FF2B5EF4-FFF2-40B4-BE49-F238E27FC236}">
                    <a16:creationId xmlns:a16="http://schemas.microsoft.com/office/drawing/2014/main" id="{42924964-1809-86A1-242E-C899C3291E0B}"/>
                  </a:ext>
                </a:extLst>
              </p14:cNvPr>
              <p14:cNvContentPartPr/>
              <p14:nvPr/>
            </p14:nvContentPartPr>
            <p14:xfrm>
              <a:off x="5318075" y="3745513"/>
              <a:ext cx="360" cy="360"/>
            </p14:xfrm>
          </p:contentPart>
        </mc:Choice>
        <mc:Fallback xmlns="">
          <p:pic>
            <p:nvPicPr>
              <p:cNvPr id="371" name="Ink 370">
                <a:extLst>
                  <a:ext uri="{FF2B5EF4-FFF2-40B4-BE49-F238E27FC236}">
                    <a16:creationId xmlns:a16="http://schemas.microsoft.com/office/drawing/2014/main" id="{42924964-1809-86A1-242E-C899C3291E0B}"/>
                  </a:ext>
                </a:extLst>
              </p:cNvPr>
              <p:cNvPicPr/>
              <p:nvPr/>
            </p:nvPicPr>
            <p:blipFill>
              <a:blip r:embed="rId6"/>
              <a:stretch>
                <a:fillRect/>
              </a:stretch>
            </p:blipFill>
            <p:spPr>
              <a:xfrm>
                <a:off x="5228075" y="3565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72" name="Ink 371">
                <a:extLst>
                  <a:ext uri="{FF2B5EF4-FFF2-40B4-BE49-F238E27FC236}">
                    <a16:creationId xmlns:a16="http://schemas.microsoft.com/office/drawing/2014/main" id="{3C199D7F-4E1B-6BF4-D9CA-EEEACE34FCD0}"/>
                  </a:ext>
                </a:extLst>
              </p14:cNvPr>
              <p14:cNvContentPartPr/>
              <p14:nvPr/>
            </p14:nvContentPartPr>
            <p14:xfrm>
              <a:off x="5485835" y="3760633"/>
              <a:ext cx="360" cy="360"/>
            </p14:xfrm>
          </p:contentPart>
        </mc:Choice>
        <mc:Fallback xmlns="">
          <p:pic>
            <p:nvPicPr>
              <p:cNvPr id="372" name="Ink 371">
                <a:extLst>
                  <a:ext uri="{FF2B5EF4-FFF2-40B4-BE49-F238E27FC236}">
                    <a16:creationId xmlns:a16="http://schemas.microsoft.com/office/drawing/2014/main" id="{3C199D7F-4E1B-6BF4-D9CA-EEEACE34FCD0}"/>
                  </a:ext>
                </a:extLst>
              </p:cNvPr>
              <p:cNvPicPr/>
              <p:nvPr/>
            </p:nvPicPr>
            <p:blipFill>
              <a:blip r:embed="rId6"/>
              <a:stretch>
                <a:fillRect/>
              </a:stretch>
            </p:blipFill>
            <p:spPr>
              <a:xfrm>
                <a:off x="539583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73" name="Ink 372">
                <a:extLst>
                  <a:ext uri="{FF2B5EF4-FFF2-40B4-BE49-F238E27FC236}">
                    <a16:creationId xmlns:a16="http://schemas.microsoft.com/office/drawing/2014/main" id="{16E54644-77F9-4F56-C256-B63CC8C403F1}"/>
                  </a:ext>
                </a:extLst>
              </p14:cNvPr>
              <p14:cNvContentPartPr/>
              <p14:nvPr/>
            </p14:nvContentPartPr>
            <p14:xfrm>
              <a:off x="5518595" y="3760633"/>
              <a:ext cx="360" cy="360"/>
            </p14:xfrm>
          </p:contentPart>
        </mc:Choice>
        <mc:Fallback xmlns="">
          <p:pic>
            <p:nvPicPr>
              <p:cNvPr id="373" name="Ink 372">
                <a:extLst>
                  <a:ext uri="{FF2B5EF4-FFF2-40B4-BE49-F238E27FC236}">
                    <a16:creationId xmlns:a16="http://schemas.microsoft.com/office/drawing/2014/main" id="{16E54644-77F9-4F56-C256-B63CC8C403F1}"/>
                  </a:ext>
                </a:extLst>
              </p:cNvPr>
              <p:cNvPicPr/>
              <p:nvPr/>
            </p:nvPicPr>
            <p:blipFill>
              <a:blip r:embed="rId6"/>
              <a:stretch>
                <a:fillRect/>
              </a:stretch>
            </p:blipFill>
            <p:spPr>
              <a:xfrm>
                <a:off x="542895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74" name="Ink 373">
                <a:extLst>
                  <a:ext uri="{FF2B5EF4-FFF2-40B4-BE49-F238E27FC236}">
                    <a16:creationId xmlns:a16="http://schemas.microsoft.com/office/drawing/2014/main" id="{EABAA236-9132-9B7D-E12A-29D8905EBCA7}"/>
                  </a:ext>
                </a:extLst>
              </p14:cNvPr>
              <p14:cNvContentPartPr/>
              <p14:nvPr/>
            </p14:nvContentPartPr>
            <p14:xfrm>
              <a:off x="5518595" y="3760633"/>
              <a:ext cx="360" cy="360"/>
            </p14:xfrm>
          </p:contentPart>
        </mc:Choice>
        <mc:Fallback xmlns="">
          <p:pic>
            <p:nvPicPr>
              <p:cNvPr id="374" name="Ink 373">
                <a:extLst>
                  <a:ext uri="{FF2B5EF4-FFF2-40B4-BE49-F238E27FC236}">
                    <a16:creationId xmlns:a16="http://schemas.microsoft.com/office/drawing/2014/main" id="{EABAA236-9132-9B7D-E12A-29D8905EBCA7}"/>
                  </a:ext>
                </a:extLst>
              </p:cNvPr>
              <p:cNvPicPr/>
              <p:nvPr/>
            </p:nvPicPr>
            <p:blipFill>
              <a:blip r:embed="rId6"/>
              <a:stretch>
                <a:fillRect/>
              </a:stretch>
            </p:blipFill>
            <p:spPr>
              <a:xfrm>
                <a:off x="542895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75" name="Ink 374">
                <a:extLst>
                  <a:ext uri="{FF2B5EF4-FFF2-40B4-BE49-F238E27FC236}">
                    <a16:creationId xmlns:a16="http://schemas.microsoft.com/office/drawing/2014/main" id="{C192DCA6-465C-5045-80B0-354BE61408FF}"/>
                  </a:ext>
                </a:extLst>
              </p14:cNvPr>
              <p14:cNvContentPartPr/>
              <p14:nvPr/>
            </p14:nvContentPartPr>
            <p14:xfrm>
              <a:off x="5519675" y="3760633"/>
              <a:ext cx="360" cy="360"/>
            </p14:xfrm>
          </p:contentPart>
        </mc:Choice>
        <mc:Fallback xmlns="">
          <p:pic>
            <p:nvPicPr>
              <p:cNvPr id="375" name="Ink 374">
                <a:extLst>
                  <a:ext uri="{FF2B5EF4-FFF2-40B4-BE49-F238E27FC236}">
                    <a16:creationId xmlns:a16="http://schemas.microsoft.com/office/drawing/2014/main" id="{C192DCA6-465C-5045-80B0-354BE61408FF}"/>
                  </a:ext>
                </a:extLst>
              </p:cNvPr>
              <p:cNvPicPr/>
              <p:nvPr/>
            </p:nvPicPr>
            <p:blipFill>
              <a:blip r:embed="rId6"/>
              <a:stretch>
                <a:fillRect/>
              </a:stretch>
            </p:blipFill>
            <p:spPr>
              <a:xfrm>
                <a:off x="543003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76" name="Ink 375">
                <a:extLst>
                  <a:ext uri="{FF2B5EF4-FFF2-40B4-BE49-F238E27FC236}">
                    <a16:creationId xmlns:a16="http://schemas.microsoft.com/office/drawing/2014/main" id="{FF3CF112-47B4-9526-AC42-A09FE73E414F}"/>
                  </a:ext>
                </a:extLst>
              </p14:cNvPr>
              <p14:cNvContentPartPr/>
              <p14:nvPr/>
            </p14:nvContentPartPr>
            <p14:xfrm>
              <a:off x="5534435" y="3759553"/>
              <a:ext cx="360" cy="360"/>
            </p14:xfrm>
          </p:contentPart>
        </mc:Choice>
        <mc:Fallback xmlns="">
          <p:pic>
            <p:nvPicPr>
              <p:cNvPr id="376" name="Ink 375">
                <a:extLst>
                  <a:ext uri="{FF2B5EF4-FFF2-40B4-BE49-F238E27FC236}">
                    <a16:creationId xmlns:a16="http://schemas.microsoft.com/office/drawing/2014/main" id="{FF3CF112-47B4-9526-AC42-A09FE73E414F}"/>
                  </a:ext>
                </a:extLst>
              </p:cNvPr>
              <p:cNvPicPr/>
              <p:nvPr/>
            </p:nvPicPr>
            <p:blipFill>
              <a:blip r:embed="rId6"/>
              <a:stretch>
                <a:fillRect/>
              </a:stretch>
            </p:blipFill>
            <p:spPr>
              <a:xfrm>
                <a:off x="5444795" y="357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77" name="Ink 376">
                <a:extLst>
                  <a:ext uri="{FF2B5EF4-FFF2-40B4-BE49-F238E27FC236}">
                    <a16:creationId xmlns:a16="http://schemas.microsoft.com/office/drawing/2014/main" id="{3E46F41A-937B-D1E7-1FDA-580A98360DA6}"/>
                  </a:ext>
                </a:extLst>
              </p14:cNvPr>
              <p14:cNvContentPartPr/>
              <p14:nvPr/>
            </p14:nvContentPartPr>
            <p14:xfrm>
              <a:off x="5548115" y="3759553"/>
              <a:ext cx="360" cy="360"/>
            </p14:xfrm>
          </p:contentPart>
        </mc:Choice>
        <mc:Fallback xmlns="">
          <p:pic>
            <p:nvPicPr>
              <p:cNvPr id="377" name="Ink 376">
                <a:extLst>
                  <a:ext uri="{FF2B5EF4-FFF2-40B4-BE49-F238E27FC236}">
                    <a16:creationId xmlns:a16="http://schemas.microsoft.com/office/drawing/2014/main" id="{3E46F41A-937B-D1E7-1FDA-580A98360DA6}"/>
                  </a:ext>
                </a:extLst>
              </p:cNvPr>
              <p:cNvPicPr/>
              <p:nvPr/>
            </p:nvPicPr>
            <p:blipFill>
              <a:blip r:embed="rId6"/>
              <a:stretch>
                <a:fillRect/>
              </a:stretch>
            </p:blipFill>
            <p:spPr>
              <a:xfrm>
                <a:off x="5458115" y="357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78" name="Ink 377">
                <a:extLst>
                  <a:ext uri="{FF2B5EF4-FFF2-40B4-BE49-F238E27FC236}">
                    <a16:creationId xmlns:a16="http://schemas.microsoft.com/office/drawing/2014/main" id="{7FED0D7B-4EC3-E392-2B10-7C14F3B52CD9}"/>
                  </a:ext>
                </a:extLst>
              </p14:cNvPr>
              <p14:cNvContentPartPr/>
              <p14:nvPr/>
            </p14:nvContentPartPr>
            <p14:xfrm>
              <a:off x="5571875" y="3749113"/>
              <a:ext cx="360" cy="360"/>
            </p14:xfrm>
          </p:contentPart>
        </mc:Choice>
        <mc:Fallback xmlns="">
          <p:pic>
            <p:nvPicPr>
              <p:cNvPr id="378" name="Ink 377">
                <a:extLst>
                  <a:ext uri="{FF2B5EF4-FFF2-40B4-BE49-F238E27FC236}">
                    <a16:creationId xmlns:a16="http://schemas.microsoft.com/office/drawing/2014/main" id="{7FED0D7B-4EC3-E392-2B10-7C14F3B52CD9}"/>
                  </a:ext>
                </a:extLst>
              </p:cNvPr>
              <p:cNvPicPr/>
              <p:nvPr/>
            </p:nvPicPr>
            <p:blipFill>
              <a:blip r:embed="rId6"/>
              <a:stretch>
                <a:fillRect/>
              </a:stretch>
            </p:blipFill>
            <p:spPr>
              <a:xfrm>
                <a:off x="5481875" y="3569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79" name="Ink 378">
                <a:extLst>
                  <a:ext uri="{FF2B5EF4-FFF2-40B4-BE49-F238E27FC236}">
                    <a16:creationId xmlns:a16="http://schemas.microsoft.com/office/drawing/2014/main" id="{700ED336-0B82-0DBE-F9A5-7EB6FF4CAE4F}"/>
                  </a:ext>
                </a:extLst>
              </p14:cNvPr>
              <p14:cNvContentPartPr/>
              <p14:nvPr/>
            </p14:nvContentPartPr>
            <p14:xfrm>
              <a:off x="5561435" y="3748033"/>
              <a:ext cx="360" cy="360"/>
            </p14:xfrm>
          </p:contentPart>
        </mc:Choice>
        <mc:Fallback xmlns="">
          <p:pic>
            <p:nvPicPr>
              <p:cNvPr id="379" name="Ink 378">
                <a:extLst>
                  <a:ext uri="{FF2B5EF4-FFF2-40B4-BE49-F238E27FC236}">
                    <a16:creationId xmlns:a16="http://schemas.microsoft.com/office/drawing/2014/main" id="{700ED336-0B82-0DBE-F9A5-7EB6FF4CAE4F}"/>
                  </a:ext>
                </a:extLst>
              </p:cNvPr>
              <p:cNvPicPr/>
              <p:nvPr/>
            </p:nvPicPr>
            <p:blipFill>
              <a:blip r:embed="rId6"/>
              <a:stretch>
                <a:fillRect/>
              </a:stretch>
            </p:blipFill>
            <p:spPr>
              <a:xfrm>
                <a:off x="5471795" y="3568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80" name="Ink 379">
                <a:extLst>
                  <a:ext uri="{FF2B5EF4-FFF2-40B4-BE49-F238E27FC236}">
                    <a16:creationId xmlns:a16="http://schemas.microsoft.com/office/drawing/2014/main" id="{57809CCE-6808-4160-2235-DE462BAFF66E}"/>
                  </a:ext>
                </a:extLst>
              </p14:cNvPr>
              <p14:cNvContentPartPr/>
              <p14:nvPr/>
            </p14:nvContentPartPr>
            <p14:xfrm>
              <a:off x="6272795" y="3566953"/>
              <a:ext cx="360" cy="360"/>
            </p14:xfrm>
          </p:contentPart>
        </mc:Choice>
        <mc:Fallback xmlns="">
          <p:pic>
            <p:nvPicPr>
              <p:cNvPr id="380" name="Ink 379">
                <a:extLst>
                  <a:ext uri="{FF2B5EF4-FFF2-40B4-BE49-F238E27FC236}">
                    <a16:creationId xmlns:a16="http://schemas.microsoft.com/office/drawing/2014/main" id="{57809CCE-6808-4160-2235-DE462BAFF66E}"/>
                  </a:ext>
                </a:extLst>
              </p:cNvPr>
              <p:cNvPicPr/>
              <p:nvPr/>
            </p:nvPicPr>
            <p:blipFill>
              <a:blip r:embed="rId6"/>
              <a:stretch>
                <a:fillRect/>
              </a:stretch>
            </p:blipFill>
            <p:spPr>
              <a:xfrm>
                <a:off x="6182795" y="338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81" name="Ink 380">
                <a:extLst>
                  <a:ext uri="{FF2B5EF4-FFF2-40B4-BE49-F238E27FC236}">
                    <a16:creationId xmlns:a16="http://schemas.microsoft.com/office/drawing/2014/main" id="{08F789CD-C83A-7C87-A68C-14F8B367A570}"/>
                  </a:ext>
                </a:extLst>
              </p14:cNvPr>
              <p14:cNvContentPartPr/>
              <p14:nvPr/>
            </p14:nvContentPartPr>
            <p14:xfrm>
              <a:off x="6227795" y="3534553"/>
              <a:ext cx="66960" cy="11880"/>
            </p14:xfrm>
          </p:contentPart>
        </mc:Choice>
        <mc:Fallback xmlns="">
          <p:pic>
            <p:nvPicPr>
              <p:cNvPr id="381" name="Ink 380">
                <a:extLst>
                  <a:ext uri="{FF2B5EF4-FFF2-40B4-BE49-F238E27FC236}">
                    <a16:creationId xmlns:a16="http://schemas.microsoft.com/office/drawing/2014/main" id="{08F789CD-C83A-7C87-A68C-14F8B367A570}"/>
                  </a:ext>
                </a:extLst>
              </p:cNvPr>
              <p:cNvPicPr/>
              <p:nvPr/>
            </p:nvPicPr>
            <p:blipFill>
              <a:blip r:embed="rId439"/>
              <a:stretch>
                <a:fillRect/>
              </a:stretch>
            </p:blipFill>
            <p:spPr>
              <a:xfrm>
                <a:off x="6137795" y="3354913"/>
                <a:ext cx="2466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82" name="Ink 381">
                <a:extLst>
                  <a:ext uri="{FF2B5EF4-FFF2-40B4-BE49-F238E27FC236}">
                    <a16:creationId xmlns:a16="http://schemas.microsoft.com/office/drawing/2014/main" id="{046388EA-D626-F44A-79A1-52C2492E9F7A}"/>
                  </a:ext>
                </a:extLst>
              </p14:cNvPr>
              <p14:cNvContentPartPr/>
              <p14:nvPr/>
            </p14:nvContentPartPr>
            <p14:xfrm>
              <a:off x="6221315" y="3553633"/>
              <a:ext cx="360" cy="360"/>
            </p14:xfrm>
          </p:contentPart>
        </mc:Choice>
        <mc:Fallback xmlns="">
          <p:pic>
            <p:nvPicPr>
              <p:cNvPr id="382" name="Ink 381">
                <a:extLst>
                  <a:ext uri="{FF2B5EF4-FFF2-40B4-BE49-F238E27FC236}">
                    <a16:creationId xmlns:a16="http://schemas.microsoft.com/office/drawing/2014/main" id="{046388EA-D626-F44A-79A1-52C2492E9F7A}"/>
                  </a:ext>
                </a:extLst>
              </p:cNvPr>
              <p:cNvPicPr/>
              <p:nvPr/>
            </p:nvPicPr>
            <p:blipFill>
              <a:blip r:embed="rId6"/>
              <a:stretch>
                <a:fillRect/>
              </a:stretch>
            </p:blipFill>
            <p:spPr>
              <a:xfrm>
                <a:off x="6131315" y="337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83" name="Ink 382">
                <a:extLst>
                  <a:ext uri="{FF2B5EF4-FFF2-40B4-BE49-F238E27FC236}">
                    <a16:creationId xmlns:a16="http://schemas.microsoft.com/office/drawing/2014/main" id="{C75E34A4-8D55-E4B5-E059-BC029F65D16E}"/>
                  </a:ext>
                </a:extLst>
              </p14:cNvPr>
              <p14:cNvContentPartPr/>
              <p14:nvPr/>
            </p14:nvContentPartPr>
            <p14:xfrm>
              <a:off x="6214835" y="3537433"/>
              <a:ext cx="360" cy="360"/>
            </p14:xfrm>
          </p:contentPart>
        </mc:Choice>
        <mc:Fallback xmlns="">
          <p:pic>
            <p:nvPicPr>
              <p:cNvPr id="383" name="Ink 382">
                <a:extLst>
                  <a:ext uri="{FF2B5EF4-FFF2-40B4-BE49-F238E27FC236}">
                    <a16:creationId xmlns:a16="http://schemas.microsoft.com/office/drawing/2014/main" id="{C75E34A4-8D55-E4B5-E059-BC029F65D16E}"/>
                  </a:ext>
                </a:extLst>
              </p:cNvPr>
              <p:cNvPicPr/>
              <p:nvPr/>
            </p:nvPicPr>
            <p:blipFill>
              <a:blip r:embed="rId6"/>
              <a:stretch>
                <a:fillRect/>
              </a:stretch>
            </p:blipFill>
            <p:spPr>
              <a:xfrm>
                <a:off x="6124835" y="335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84" name="Ink 383">
                <a:extLst>
                  <a:ext uri="{FF2B5EF4-FFF2-40B4-BE49-F238E27FC236}">
                    <a16:creationId xmlns:a16="http://schemas.microsoft.com/office/drawing/2014/main" id="{08755AF0-7441-BDCF-8075-7E66F5D7126E}"/>
                  </a:ext>
                </a:extLst>
              </p14:cNvPr>
              <p14:cNvContentPartPr/>
              <p14:nvPr/>
            </p14:nvContentPartPr>
            <p14:xfrm>
              <a:off x="6288635" y="3511153"/>
              <a:ext cx="360" cy="360"/>
            </p14:xfrm>
          </p:contentPart>
        </mc:Choice>
        <mc:Fallback xmlns="">
          <p:pic>
            <p:nvPicPr>
              <p:cNvPr id="384" name="Ink 383">
                <a:extLst>
                  <a:ext uri="{FF2B5EF4-FFF2-40B4-BE49-F238E27FC236}">
                    <a16:creationId xmlns:a16="http://schemas.microsoft.com/office/drawing/2014/main" id="{08755AF0-7441-BDCF-8075-7E66F5D7126E}"/>
                  </a:ext>
                </a:extLst>
              </p:cNvPr>
              <p:cNvPicPr/>
              <p:nvPr/>
            </p:nvPicPr>
            <p:blipFill>
              <a:blip r:embed="rId6"/>
              <a:stretch>
                <a:fillRect/>
              </a:stretch>
            </p:blipFill>
            <p:spPr>
              <a:xfrm>
                <a:off x="6198635" y="3331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85" name="Ink 384">
                <a:extLst>
                  <a:ext uri="{FF2B5EF4-FFF2-40B4-BE49-F238E27FC236}">
                    <a16:creationId xmlns:a16="http://schemas.microsoft.com/office/drawing/2014/main" id="{A2B03A66-A689-3C34-F791-6E988A5A8840}"/>
                  </a:ext>
                </a:extLst>
              </p14:cNvPr>
              <p14:cNvContentPartPr/>
              <p14:nvPr/>
            </p14:nvContentPartPr>
            <p14:xfrm>
              <a:off x="6285035" y="3515473"/>
              <a:ext cx="360" cy="360"/>
            </p14:xfrm>
          </p:contentPart>
        </mc:Choice>
        <mc:Fallback xmlns="">
          <p:pic>
            <p:nvPicPr>
              <p:cNvPr id="385" name="Ink 384">
                <a:extLst>
                  <a:ext uri="{FF2B5EF4-FFF2-40B4-BE49-F238E27FC236}">
                    <a16:creationId xmlns:a16="http://schemas.microsoft.com/office/drawing/2014/main" id="{A2B03A66-A689-3C34-F791-6E988A5A8840}"/>
                  </a:ext>
                </a:extLst>
              </p:cNvPr>
              <p:cNvPicPr/>
              <p:nvPr/>
            </p:nvPicPr>
            <p:blipFill>
              <a:blip r:embed="rId6"/>
              <a:stretch>
                <a:fillRect/>
              </a:stretch>
            </p:blipFill>
            <p:spPr>
              <a:xfrm>
                <a:off x="6195395" y="3335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86" name="Ink 385">
                <a:extLst>
                  <a:ext uri="{FF2B5EF4-FFF2-40B4-BE49-F238E27FC236}">
                    <a16:creationId xmlns:a16="http://schemas.microsoft.com/office/drawing/2014/main" id="{CBA1819E-0260-AA28-4C85-4D9EEFCD91D1}"/>
                  </a:ext>
                </a:extLst>
              </p14:cNvPr>
              <p14:cNvContentPartPr/>
              <p14:nvPr/>
            </p14:nvContentPartPr>
            <p14:xfrm>
              <a:off x="6286835" y="3506473"/>
              <a:ext cx="360" cy="360"/>
            </p14:xfrm>
          </p:contentPart>
        </mc:Choice>
        <mc:Fallback xmlns="">
          <p:pic>
            <p:nvPicPr>
              <p:cNvPr id="386" name="Ink 385">
                <a:extLst>
                  <a:ext uri="{FF2B5EF4-FFF2-40B4-BE49-F238E27FC236}">
                    <a16:creationId xmlns:a16="http://schemas.microsoft.com/office/drawing/2014/main" id="{CBA1819E-0260-AA28-4C85-4D9EEFCD91D1}"/>
                  </a:ext>
                </a:extLst>
              </p:cNvPr>
              <p:cNvPicPr/>
              <p:nvPr/>
            </p:nvPicPr>
            <p:blipFill>
              <a:blip r:embed="rId6"/>
              <a:stretch>
                <a:fillRect/>
              </a:stretch>
            </p:blipFill>
            <p:spPr>
              <a:xfrm>
                <a:off x="6197195" y="3326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87" name="Ink 386">
                <a:extLst>
                  <a:ext uri="{FF2B5EF4-FFF2-40B4-BE49-F238E27FC236}">
                    <a16:creationId xmlns:a16="http://schemas.microsoft.com/office/drawing/2014/main" id="{113C7EB6-D48E-0E63-D9B6-CEB227A8C5BA}"/>
                  </a:ext>
                </a:extLst>
              </p14:cNvPr>
              <p14:cNvContentPartPr/>
              <p14:nvPr/>
            </p14:nvContentPartPr>
            <p14:xfrm>
              <a:off x="6313475" y="3442393"/>
              <a:ext cx="37080" cy="36720"/>
            </p14:xfrm>
          </p:contentPart>
        </mc:Choice>
        <mc:Fallback xmlns="">
          <p:pic>
            <p:nvPicPr>
              <p:cNvPr id="387" name="Ink 386">
                <a:extLst>
                  <a:ext uri="{FF2B5EF4-FFF2-40B4-BE49-F238E27FC236}">
                    <a16:creationId xmlns:a16="http://schemas.microsoft.com/office/drawing/2014/main" id="{113C7EB6-D48E-0E63-D9B6-CEB227A8C5BA}"/>
                  </a:ext>
                </a:extLst>
              </p:cNvPr>
              <p:cNvPicPr/>
              <p:nvPr/>
            </p:nvPicPr>
            <p:blipFill>
              <a:blip r:embed="rId446"/>
              <a:stretch>
                <a:fillRect/>
              </a:stretch>
            </p:blipFill>
            <p:spPr>
              <a:xfrm>
                <a:off x="6223475" y="3262393"/>
                <a:ext cx="21672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88" name="Ink 387">
                <a:extLst>
                  <a:ext uri="{FF2B5EF4-FFF2-40B4-BE49-F238E27FC236}">
                    <a16:creationId xmlns:a16="http://schemas.microsoft.com/office/drawing/2014/main" id="{7714B19E-6FF5-2EA4-5D76-DFBE90F60919}"/>
                  </a:ext>
                </a:extLst>
              </p14:cNvPr>
              <p14:cNvContentPartPr/>
              <p14:nvPr/>
            </p14:nvContentPartPr>
            <p14:xfrm>
              <a:off x="6367115" y="3448873"/>
              <a:ext cx="360" cy="360"/>
            </p14:xfrm>
          </p:contentPart>
        </mc:Choice>
        <mc:Fallback xmlns="">
          <p:pic>
            <p:nvPicPr>
              <p:cNvPr id="388" name="Ink 387">
                <a:extLst>
                  <a:ext uri="{FF2B5EF4-FFF2-40B4-BE49-F238E27FC236}">
                    <a16:creationId xmlns:a16="http://schemas.microsoft.com/office/drawing/2014/main" id="{7714B19E-6FF5-2EA4-5D76-DFBE90F60919}"/>
                  </a:ext>
                </a:extLst>
              </p:cNvPr>
              <p:cNvPicPr/>
              <p:nvPr/>
            </p:nvPicPr>
            <p:blipFill>
              <a:blip r:embed="rId6"/>
              <a:stretch>
                <a:fillRect/>
              </a:stretch>
            </p:blipFill>
            <p:spPr>
              <a:xfrm>
                <a:off x="6277115" y="326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389" name="Ink 388">
                <a:extLst>
                  <a:ext uri="{FF2B5EF4-FFF2-40B4-BE49-F238E27FC236}">
                    <a16:creationId xmlns:a16="http://schemas.microsoft.com/office/drawing/2014/main" id="{3F880497-EC3D-CD7F-E728-6D69C412A4D7}"/>
                  </a:ext>
                </a:extLst>
              </p14:cNvPr>
              <p14:cNvContentPartPr/>
              <p14:nvPr/>
            </p14:nvContentPartPr>
            <p14:xfrm>
              <a:off x="6512555" y="2764513"/>
              <a:ext cx="360" cy="360"/>
            </p14:xfrm>
          </p:contentPart>
        </mc:Choice>
        <mc:Fallback xmlns="">
          <p:pic>
            <p:nvPicPr>
              <p:cNvPr id="389" name="Ink 388">
                <a:extLst>
                  <a:ext uri="{FF2B5EF4-FFF2-40B4-BE49-F238E27FC236}">
                    <a16:creationId xmlns:a16="http://schemas.microsoft.com/office/drawing/2014/main" id="{3F880497-EC3D-CD7F-E728-6D69C412A4D7}"/>
                  </a:ext>
                </a:extLst>
              </p:cNvPr>
              <p:cNvPicPr/>
              <p:nvPr/>
            </p:nvPicPr>
            <p:blipFill>
              <a:blip r:embed="rId6"/>
              <a:stretch>
                <a:fillRect/>
              </a:stretch>
            </p:blipFill>
            <p:spPr>
              <a:xfrm>
                <a:off x="6422555" y="258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90" name="Ink 389">
                <a:extLst>
                  <a:ext uri="{FF2B5EF4-FFF2-40B4-BE49-F238E27FC236}">
                    <a16:creationId xmlns:a16="http://schemas.microsoft.com/office/drawing/2014/main" id="{96CA8856-7607-8F87-E836-EF63B96958B3}"/>
                  </a:ext>
                </a:extLst>
              </p14:cNvPr>
              <p14:cNvContentPartPr/>
              <p14:nvPr/>
            </p14:nvContentPartPr>
            <p14:xfrm>
              <a:off x="6529475" y="2734633"/>
              <a:ext cx="360" cy="360"/>
            </p14:xfrm>
          </p:contentPart>
        </mc:Choice>
        <mc:Fallback xmlns="">
          <p:pic>
            <p:nvPicPr>
              <p:cNvPr id="390" name="Ink 389">
                <a:extLst>
                  <a:ext uri="{FF2B5EF4-FFF2-40B4-BE49-F238E27FC236}">
                    <a16:creationId xmlns:a16="http://schemas.microsoft.com/office/drawing/2014/main" id="{96CA8856-7607-8F87-E836-EF63B96958B3}"/>
                  </a:ext>
                </a:extLst>
              </p:cNvPr>
              <p:cNvPicPr/>
              <p:nvPr/>
            </p:nvPicPr>
            <p:blipFill>
              <a:blip r:embed="rId6"/>
              <a:stretch>
                <a:fillRect/>
              </a:stretch>
            </p:blipFill>
            <p:spPr>
              <a:xfrm>
                <a:off x="6439475" y="255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91" name="Ink 390">
                <a:extLst>
                  <a:ext uri="{FF2B5EF4-FFF2-40B4-BE49-F238E27FC236}">
                    <a16:creationId xmlns:a16="http://schemas.microsoft.com/office/drawing/2014/main" id="{F64165CB-1B76-9C29-1FC3-EDF23B24892F}"/>
                  </a:ext>
                </a:extLst>
              </p14:cNvPr>
              <p14:cNvContentPartPr/>
              <p14:nvPr/>
            </p14:nvContentPartPr>
            <p14:xfrm>
              <a:off x="6526955" y="2733193"/>
              <a:ext cx="360" cy="360"/>
            </p14:xfrm>
          </p:contentPart>
        </mc:Choice>
        <mc:Fallback xmlns="">
          <p:pic>
            <p:nvPicPr>
              <p:cNvPr id="391" name="Ink 390">
                <a:extLst>
                  <a:ext uri="{FF2B5EF4-FFF2-40B4-BE49-F238E27FC236}">
                    <a16:creationId xmlns:a16="http://schemas.microsoft.com/office/drawing/2014/main" id="{F64165CB-1B76-9C29-1FC3-EDF23B24892F}"/>
                  </a:ext>
                </a:extLst>
              </p:cNvPr>
              <p:cNvPicPr/>
              <p:nvPr/>
            </p:nvPicPr>
            <p:blipFill>
              <a:blip r:embed="rId6"/>
              <a:stretch>
                <a:fillRect/>
              </a:stretch>
            </p:blipFill>
            <p:spPr>
              <a:xfrm>
                <a:off x="6437315" y="2553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92" name="Ink 391">
                <a:extLst>
                  <a:ext uri="{FF2B5EF4-FFF2-40B4-BE49-F238E27FC236}">
                    <a16:creationId xmlns:a16="http://schemas.microsoft.com/office/drawing/2014/main" id="{4221C1D3-995B-C4B6-AD91-AD26A5EE8E56}"/>
                  </a:ext>
                </a:extLst>
              </p14:cNvPr>
              <p14:cNvContentPartPr/>
              <p14:nvPr/>
            </p14:nvContentPartPr>
            <p14:xfrm>
              <a:off x="6512915" y="2728873"/>
              <a:ext cx="360" cy="360"/>
            </p14:xfrm>
          </p:contentPart>
        </mc:Choice>
        <mc:Fallback xmlns="">
          <p:pic>
            <p:nvPicPr>
              <p:cNvPr id="392" name="Ink 391">
                <a:extLst>
                  <a:ext uri="{FF2B5EF4-FFF2-40B4-BE49-F238E27FC236}">
                    <a16:creationId xmlns:a16="http://schemas.microsoft.com/office/drawing/2014/main" id="{4221C1D3-995B-C4B6-AD91-AD26A5EE8E56}"/>
                  </a:ext>
                </a:extLst>
              </p:cNvPr>
              <p:cNvPicPr/>
              <p:nvPr/>
            </p:nvPicPr>
            <p:blipFill>
              <a:blip r:embed="rId6"/>
              <a:stretch>
                <a:fillRect/>
              </a:stretch>
            </p:blipFill>
            <p:spPr>
              <a:xfrm>
                <a:off x="6422915" y="254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93" name="Ink 392">
                <a:extLst>
                  <a:ext uri="{FF2B5EF4-FFF2-40B4-BE49-F238E27FC236}">
                    <a16:creationId xmlns:a16="http://schemas.microsoft.com/office/drawing/2014/main" id="{2B85505C-DA06-1080-1749-95D301F0BEDA}"/>
                  </a:ext>
                </a:extLst>
              </p14:cNvPr>
              <p14:cNvContentPartPr/>
              <p14:nvPr/>
            </p14:nvContentPartPr>
            <p14:xfrm>
              <a:off x="6490595" y="2714113"/>
              <a:ext cx="360" cy="360"/>
            </p14:xfrm>
          </p:contentPart>
        </mc:Choice>
        <mc:Fallback xmlns="">
          <p:pic>
            <p:nvPicPr>
              <p:cNvPr id="393" name="Ink 392">
                <a:extLst>
                  <a:ext uri="{FF2B5EF4-FFF2-40B4-BE49-F238E27FC236}">
                    <a16:creationId xmlns:a16="http://schemas.microsoft.com/office/drawing/2014/main" id="{2B85505C-DA06-1080-1749-95D301F0BEDA}"/>
                  </a:ext>
                </a:extLst>
              </p:cNvPr>
              <p:cNvPicPr/>
              <p:nvPr/>
            </p:nvPicPr>
            <p:blipFill>
              <a:blip r:embed="rId6"/>
              <a:stretch>
                <a:fillRect/>
              </a:stretch>
            </p:blipFill>
            <p:spPr>
              <a:xfrm>
                <a:off x="6400595" y="253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94" name="Ink 393">
                <a:extLst>
                  <a:ext uri="{FF2B5EF4-FFF2-40B4-BE49-F238E27FC236}">
                    <a16:creationId xmlns:a16="http://schemas.microsoft.com/office/drawing/2014/main" id="{DD6DC093-1F37-1490-93A1-D7DEBE24395E}"/>
                  </a:ext>
                </a:extLst>
              </p14:cNvPr>
              <p14:cNvContentPartPr/>
              <p14:nvPr/>
            </p14:nvContentPartPr>
            <p14:xfrm>
              <a:off x="6481235" y="2698993"/>
              <a:ext cx="360" cy="360"/>
            </p14:xfrm>
          </p:contentPart>
        </mc:Choice>
        <mc:Fallback xmlns="">
          <p:pic>
            <p:nvPicPr>
              <p:cNvPr id="394" name="Ink 393">
                <a:extLst>
                  <a:ext uri="{FF2B5EF4-FFF2-40B4-BE49-F238E27FC236}">
                    <a16:creationId xmlns:a16="http://schemas.microsoft.com/office/drawing/2014/main" id="{DD6DC093-1F37-1490-93A1-D7DEBE24395E}"/>
                  </a:ext>
                </a:extLst>
              </p:cNvPr>
              <p:cNvPicPr/>
              <p:nvPr/>
            </p:nvPicPr>
            <p:blipFill>
              <a:blip r:embed="rId6"/>
              <a:stretch>
                <a:fillRect/>
              </a:stretch>
            </p:blipFill>
            <p:spPr>
              <a:xfrm>
                <a:off x="6391595" y="2519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95" name="Ink 394">
                <a:extLst>
                  <a:ext uri="{FF2B5EF4-FFF2-40B4-BE49-F238E27FC236}">
                    <a16:creationId xmlns:a16="http://schemas.microsoft.com/office/drawing/2014/main" id="{BA010E2F-3DD7-6E86-D066-E243435F3702}"/>
                  </a:ext>
                </a:extLst>
              </p14:cNvPr>
              <p14:cNvContentPartPr/>
              <p14:nvPr/>
            </p14:nvContentPartPr>
            <p14:xfrm>
              <a:off x="6441635" y="2692513"/>
              <a:ext cx="360" cy="360"/>
            </p14:xfrm>
          </p:contentPart>
        </mc:Choice>
        <mc:Fallback xmlns="">
          <p:pic>
            <p:nvPicPr>
              <p:cNvPr id="395" name="Ink 394">
                <a:extLst>
                  <a:ext uri="{FF2B5EF4-FFF2-40B4-BE49-F238E27FC236}">
                    <a16:creationId xmlns:a16="http://schemas.microsoft.com/office/drawing/2014/main" id="{BA010E2F-3DD7-6E86-D066-E243435F3702}"/>
                  </a:ext>
                </a:extLst>
              </p:cNvPr>
              <p:cNvPicPr/>
              <p:nvPr/>
            </p:nvPicPr>
            <p:blipFill>
              <a:blip r:embed="rId6"/>
              <a:stretch>
                <a:fillRect/>
              </a:stretch>
            </p:blipFill>
            <p:spPr>
              <a:xfrm>
                <a:off x="6351995" y="251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96" name="Ink 395">
                <a:extLst>
                  <a:ext uri="{FF2B5EF4-FFF2-40B4-BE49-F238E27FC236}">
                    <a16:creationId xmlns:a16="http://schemas.microsoft.com/office/drawing/2014/main" id="{E8C193AB-4C74-3A46-5F66-E99286A0A2FF}"/>
                  </a:ext>
                </a:extLst>
              </p14:cNvPr>
              <p14:cNvContentPartPr/>
              <p14:nvPr/>
            </p14:nvContentPartPr>
            <p14:xfrm>
              <a:off x="6439475" y="2619793"/>
              <a:ext cx="360" cy="360"/>
            </p14:xfrm>
          </p:contentPart>
        </mc:Choice>
        <mc:Fallback xmlns="">
          <p:pic>
            <p:nvPicPr>
              <p:cNvPr id="396" name="Ink 395">
                <a:extLst>
                  <a:ext uri="{FF2B5EF4-FFF2-40B4-BE49-F238E27FC236}">
                    <a16:creationId xmlns:a16="http://schemas.microsoft.com/office/drawing/2014/main" id="{E8C193AB-4C74-3A46-5F66-E99286A0A2FF}"/>
                  </a:ext>
                </a:extLst>
              </p:cNvPr>
              <p:cNvPicPr/>
              <p:nvPr/>
            </p:nvPicPr>
            <p:blipFill>
              <a:blip r:embed="rId6"/>
              <a:stretch>
                <a:fillRect/>
              </a:stretch>
            </p:blipFill>
            <p:spPr>
              <a:xfrm>
                <a:off x="6349835" y="2440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97" name="Ink 396">
                <a:extLst>
                  <a:ext uri="{FF2B5EF4-FFF2-40B4-BE49-F238E27FC236}">
                    <a16:creationId xmlns:a16="http://schemas.microsoft.com/office/drawing/2014/main" id="{37558E96-F81E-34D7-BDEB-88395B90C10A}"/>
                  </a:ext>
                </a:extLst>
              </p14:cNvPr>
              <p14:cNvContentPartPr/>
              <p14:nvPr/>
            </p14:nvContentPartPr>
            <p14:xfrm>
              <a:off x="6453155" y="2625553"/>
              <a:ext cx="66240" cy="6120"/>
            </p14:xfrm>
          </p:contentPart>
        </mc:Choice>
        <mc:Fallback xmlns="">
          <p:pic>
            <p:nvPicPr>
              <p:cNvPr id="397" name="Ink 396">
                <a:extLst>
                  <a:ext uri="{FF2B5EF4-FFF2-40B4-BE49-F238E27FC236}">
                    <a16:creationId xmlns:a16="http://schemas.microsoft.com/office/drawing/2014/main" id="{37558E96-F81E-34D7-BDEB-88395B90C10A}"/>
                  </a:ext>
                </a:extLst>
              </p:cNvPr>
              <p:cNvPicPr/>
              <p:nvPr/>
            </p:nvPicPr>
            <p:blipFill>
              <a:blip r:embed="rId457"/>
              <a:stretch>
                <a:fillRect/>
              </a:stretch>
            </p:blipFill>
            <p:spPr>
              <a:xfrm>
                <a:off x="6363515" y="2445553"/>
                <a:ext cx="2458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98" name="Ink 397">
                <a:extLst>
                  <a:ext uri="{FF2B5EF4-FFF2-40B4-BE49-F238E27FC236}">
                    <a16:creationId xmlns:a16="http://schemas.microsoft.com/office/drawing/2014/main" id="{DFB941EA-A3AB-676A-2266-B1B967D1DEC2}"/>
                  </a:ext>
                </a:extLst>
              </p14:cNvPr>
              <p14:cNvContentPartPr/>
              <p14:nvPr/>
            </p14:nvContentPartPr>
            <p14:xfrm>
              <a:off x="6567995" y="2639953"/>
              <a:ext cx="360" cy="360"/>
            </p14:xfrm>
          </p:contentPart>
        </mc:Choice>
        <mc:Fallback xmlns="">
          <p:pic>
            <p:nvPicPr>
              <p:cNvPr id="398" name="Ink 397">
                <a:extLst>
                  <a:ext uri="{FF2B5EF4-FFF2-40B4-BE49-F238E27FC236}">
                    <a16:creationId xmlns:a16="http://schemas.microsoft.com/office/drawing/2014/main" id="{DFB941EA-A3AB-676A-2266-B1B967D1DEC2}"/>
                  </a:ext>
                </a:extLst>
              </p:cNvPr>
              <p:cNvPicPr/>
              <p:nvPr/>
            </p:nvPicPr>
            <p:blipFill>
              <a:blip r:embed="rId6"/>
              <a:stretch>
                <a:fillRect/>
              </a:stretch>
            </p:blipFill>
            <p:spPr>
              <a:xfrm>
                <a:off x="6477995" y="2459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99" name="Ink 398">
                <a:extLst>
                  <a:ext uri="{FF2B5EF4-FFF2-40B4-BE49-F238E27FC236}">
                    <a16:creationId xmlns:a16="http://schemas.microsoft.com/office/drawing/2014/main" id="{9C6DDF5E-D9DF-8F91-CE66-B121C6A5EA07}"/>
                  </a:ext>
                </a:extLst>
              </p14:cNvPr>
              <p14:cNvContentPartPr/>
              <p14:nvPr/>
            </p14:nvContentPartPr>
            <p14:xfrm>
              <a:off x="5779235" y="2517193"/>
              <a:ext cx="360" cy="360"/>
            </p14:xfrm>
          </p:contentPart>
        </mc:Choice>
        <mc:Fallback xmlns="">
          <p:pic>
            <p:nvPicPr>
              <p:cNvPr id="399" name="Ink 398">
                <a:extLst>
                  <a:ext uri="{FF2B5EF4-FFF2-40B4-BE49-F238E27FC236}">
                    <a16:creationId xmlns:a16="http://schemas.microsoft.com/office/drawing/2014/main" id="{9C6DDF5E-D9DF-8F91-CE66-B121C6A5EA07}"/>
                  </a:ext>
                </a:extLst>
              </p:cNvPr>
              <p:cNvPicPr/>
              <p:nvPr/>
            </p:nvPicPr>
            <p:blipFill>
              <a:blip r:embed="rId6"/>
              <a:stretch>
                <a:fillRect/>
              </a:stretch>
            </p:blipFill>
            <p:spPr>
              <a:xfrm>
                <a:off x="5689595" y="2337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400" name="Ink 399">
                <a:extLst>
                  <a:ext uri="{FF2B5EF4-FFF2-40B4-BE49-F238E27FC236}">
                    <a16:creationId xmlns:a16="http://schemas.microsoft.com/office/drawing/2014/main" id="{127669FB-3300-1565-99AF-153084666E9F}"/>
                  </a:ext>
                </a:extLst>
              </p14:cNvPr>
              <p14:cNvContentPartPr/>
              <p14:nvPr/>
            </p14:nvContentPartPr>
            <p14:xfrm>
              <a:off x="5705435" y="2500273"/>
              <a:ext cx="72000" cy="11160"/>
            </p14:xfrm>
          </p:contentPart>
        </mc:Choice>
        <mc:Fallback xmlns="">
          <p:pic>
            <p:nvPicPr>
              <p:cNvPr id="400" name="Ink 399">
                <a:extLst>
                  <a:ext uri="{FF2B5EF4-FFF2-40B4-BE49-F238E27FC236}">
                    <a16:creationId xmlns:a16="http://schemas.microsoft.com/office/drawing/2014/main" id="{127669FB-3300-1565-99AF-153084666E9F}"/>
                  </a:ext>
                </a:extLst>
              </p:cNvPr>
              <p:cNvPicPr/>
              <p:nvPr/>
            </p:nvPicPr>
            <p:blipFill>
              <a:blip r:embed="rId461"/>
              <a:stretch>
                <a:fillRect/>
              </a:stretch>
            </p:blipFill>
            <p:spPr>
              <a:xfrm>
                <a:off x="5615435" y="2320273"/>
                <a:ext cx="25164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401" name="Ink 400">
                <a:extLst>
                  <a:ext uri="{FF2B5EF4-FFF2-40B4-BE49-F238E27FC236}">
                    <a16:creationId xmlns:a16="http://schemas.microsoft.com/office/drawing/2014/main" id="{DF84BB45-6644-C54A-D5D0-3C5825C89CE2}"/>
                  </a:ext>
                </a:extLst>
              </p14:cNvPr>
              <p14:cNvContentPartPr/>
              <p14:nvPr/>
            </p14:nvContentPartPr>
            <p14:xfrm>
              <a:off x="5692835" y="2495953"/>
              <a:ext cx="360" cy="360"/>
            </p14:xfrm>
          </p:contentPart>
        </mc:Choice>
        <mc:Fallback xmlns="">
          <p:pic>
            <p:nvPicPr>
              <p:cNvPr id="401" name="Ink 400">
                <a:extLst>
                  <a:ext uri="{FF2B5EF4-FFF2-40B4-BE49-F238E27FC236}">
                    <a16:creationId xmlns:a16="http://schemas.microsoft.com/office/drawing/2014/main" id="{DF84BB45-6644-C54A-D5D0-3C5825C89CE2}"/>
                  </a:ext>
                </a:extLst>
              </p:cNvPr>
              <p:cNvPicPr/>
              <p:nvPr/>
            </p:nvPicPr>
            <p:blipFill>
              <a:blip r:embed="rId6"/>
              <a:stretch>
                <a:fillRect/>
              </a:stretch>
            </p:blipFill>
            <p:spPr>
              <a:xfrm>
                <a:off x="5602835" y="231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402" name="Ink 401">
                <a:extLst>
                  <a:ext uri="{FF2B5EF4-FFF2-40B4-BE49-F238E27FC236}">
                    <a16:creationId xmlns:a16="http://schemas.microsoft.com/office/drawing/2014/main" id="{6DEDE278-9547-86B4-BB6A-869C61CC85F8}"/>
                  </a:ext>
                </a:extLst>
              </p14:cNvPr>
              <p14:cNvContentPartPr/>
              <p14:nvPr/>
            </p14:nvContentPartPr>
            <p14:xfrm>
              <a:off x="5560715" y="2476153"/>
              <a:ext cx="108720" cy="18720"/>
            </p14:xfrm>
          </p:contentPart>
        </mc:Choice>
        <mc:Fallback xmlns="">
          <p:pic>
            <p:nvPicPr>
              <p:cNvPr id="402" name="Ink 401">
                <a:extLst>
                  <a:ext uri="{FF2B5EF4-FFF2-40B4-BE49-F238E27FC236}">
                    <a16:creationId xmlns:a16="http://schemas.microsoft.com/office/drawing/2014/main" id="{6DEDE278-9547-86B4-BB6A-869C61CC85F8}"/>
                  </a:ext>
                </a:extLst>
              </p:cNvPr>
              <p:cNvPicPr/>
              <p:nvPr/>
            </p:nvPicPr>
            <p:blipFill>
              <a:blip r:embed="rId464"/>
              <a:stretch>
                <a:fillRect/>
              </a:stretch>
            </p:blipFill>
            <p:spPr>
              <a:xfrm>
                <a:off x="5470715" y="2296513"/>
                <a:ext cx="28836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403" name="Ink 402">
                <a:extLst>
                  <a:ext uri="{FF2B5EF4-FFF2-40B4-BE49-F238E27FC236}">
                    <a16:creationId xmlns:a16="http://schemas.microsoft.com/office/drawing/2014/main" id="{25C6135D-86BA-861C-10F4-8EBD945DF6D0}"/>
                  </a:ext>
                </a:extLst>
              </p14:cNvPr>
              <p14:cNvContentPartPr/>
              <p14:nvPr/>
            </p14:nvContentPartPr>
            <p14:xfrm>
              <a:off x="5557115" y="2475793"/>
              <a:ext cx="360" cy="360"/>
            </p14:xfrm>
          </p:contentPart>
        </mc:Choice>
        <mc:Fallback xmlns="">
          <p:pic>
            <p:nvPicPr>
              <p:cNvPr id="403" name="Ink 402">
                <a:extLst>
                  <a:ext uri="{FF2B5EF4-FFF2-40B4-BE49-F238E27FC236}">
                    <a16:creationId xmlns:a16="http://schemas.microsoft.com/office/drawing/2014/main" id="{25C6135D-86BA-861C-10F4-8EBD945DF6D0}"/>
                  </a:ext>
                </a:extLst>
              </p:cNvPr>
              <p:cNvPicPr/>
              <p:nvPr/>
            </p:nvPicPr>
            <p:blipFill>
              <a:blip r:embed="rId6"/>
              <a:stretch>
                <a:fillRect/>
              </a:stretch>
            </p:blipFill>
            <p:spPr>
              <a:xfrm>
                <a:off x="5467475" y="2295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404" name="Ink 403">
                <a:extLst>
                  <a:ext uri="{FF2B5EF4-FFF2-40B4-BE49-F238E27FC236}">
                    <a16:creationId xmlns:a16="http://schemas.microsoft.com/office/drawing/2014/main" id="{FB71AC2D-2631-344F-2828-689D718D4A52}"/>
                  </a:ext>
                </a:extLst>
              </p14:cNvPr>
              <p14:cNvContentPartPr/>
              <p14:nvPr/>
            </p14:nvContentPartPr>
            <p14:xfrm>
              <a:off x="5572955" y="2473633"/>
              <a:ext cx="360" cy="360"/>
            </p14:xfrm>
          </p:contentPart>
        </mc:Choice>
        <mc:Fallback xmlns="">
          <p:pic>
            <p:nvPicPr>
              <p:cNvPr id="404" name="Ink 403">
                <a:extLst>
                  <a:ext uri="{FF2B5EF4-FFF2-40B4-BE49-F238E27FC236}">
                    <a16:creationId xmlns:a16="http://schemas.microsoft.com/office/drawing/2014/main" id="{FB71AC2D-2631-344F-2828-689D718D4A52}"/>
                  </a:ext>
                </a:extLst>
              </p:cNvPr>
              <p:cNvPicPr/>
              <p:nvPr/>
            </p:nvPicPr>
            <p:blipFill>
              <a:blip r:embed="rId6"/>
              <a:stretch>
                <a:fillRect/>
              </a:stretch>
            </p:blipFill>
            <p:spPr>
              <a:xfrm>
                <a:off x="5483315" y="229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405" name="Ink 404">
                <a:extLst>
                  <a:ext uri="{FF2B5EF4-FFF2-40B4-BE49-F238E27FC236}">
                    <a16:creationId xmlns:a16="http://schemas.microsoft.com/office/drawing/2014/main" id="{4146BEC1-E4DE-FD3D-F694-06C5CF6580CD}"/>
                  </a:ext>
                </a:extLst>
              </p14:cNvPr>
              <p14:cNvContentPartPr/>
              <p14:nvPr/>
            </p14:nvContentPartPr>
            <p14:xfrm>
              <a:off x="5597795" y="2471113"/>
              <a:ext cx="360" cy="360"/>
            </p14:xfrm>
          </p:contentPart>
        </mc:Choice>
        <mc:Fallback xmlns="">
          <p:pic>
            <p:nvPicPr>
              <p:cNvPr id="405" name="Ink 404">
                <a:extLst>
                  <a:ext uri="{FF2B5EF4-FFF2-40B4-BE49-F238E27FC236}">
                    <a16:creationId xmlns:a16="http://schemas.microsoft.com/office/drawing/2014/main" id="{4146BEC1-E4DE-FD3D-F694-06C5CF6580CD}"/>
                  </a:ext>
                </a:extLst>
              </p:cNvPr>
              <p:cNvPicPr/>
              <p:nvPr/>
            </p:nvPicPr>
            <p:blipFill>
              <a:blip r:embed="rId6"/>
              <a:stretch>
                <a:fillRect/>
              </a:stretch>
            </p:blipFill>
            <p:spPr>
              <a:xfrm>
                <a:off x="5508155" y="229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406" name="Ink 405">
                <a:extLst>
                  <a:ext uri="{FF2B5EF4-FFF2-40B4-BE49-F238E27FC236}">
                    <a16:creationId xmlns:a16="http://schemas.microsoft.com/office/drawing/2014/main" id="{E77DB49A-59EB-A41B-291E-E23179488EE2}"/>
                  </a:ext>
                </a:extLst>
              </p14:cNvPr>
              <p14:cNvContentPartPr/>
              <p14:nvPr/>
            </p14:nvContentPartPr>
            <p14:xfrm>
              <a:off x="5612195" y="2471113"/>
              <a:ext cx="360" cy="360"/>
            </p14:xfrm>
          </p:contentPart>
        </mc:Choice>
        <mc:Fallback xmlns="">
          <p:pic>
            <p:nvPicPr>
              <p:cNvPr id="406" name="Ink 405">
                <a:extLst>
                  <a:ext uri="{FF2B5EF4-FFF2-40B4-BE49-F238E27FC236}">
                    <a16:creationId xmlns:a16="http://schemas.microsoft.com/office/drawing/2014/main" id="{E77DB49A-59EB-A41B-291E-E23179488EE2}"/>
                  </a:ext>
                </a:extLst>
              </p:cNvPr>
              <p:cNvPicPr/>
              <p:nvPr/>
            </p:nvPicPr>
            <p:blipFill>
              <a:blip r:embed="rId6"/>
              <a:stretch>
                <a:fillRect/>
              </a:stretch>
            </p:blipFill>
            <p:spPr>
              <a:xfrm>
                <a:off x="5522555" y="229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407" name="Ink 406">
                <a:extLst>
                  <a:ext uri="{FF2B5EF4-FFF2-40B4-BE49-F238E27FC236}">
                    <a16:creationId xmlns:a16="http://schemas.microsoft.com/office/drawing/2014/main" id="{2E7FAE42-0458-2E52-2C7C-8BAA12B4FAF7}"/>
                  </a:ext>
                </a:extLst>
              </p14:cNvPr>
              <p14:cNvContentPartPr/>
              <p14:nvPr/>
            </p14:nvContentPartPr>
            <p14:xfrm>
              <a:off x="5611115" y="2471113"/>
              <a:ext cx="360" cy="360"/>
            </p14:xfrm>
          </p:contentPart>
        </mc:Choice>
        <mc:Fallback xmlns="">
          <p:pic>
            <p:nvPicPr>
              <p:cNvPr id="407" name="Ink 406">
                <a:extLst>
                  <a:ext uri="{FF2B5EF4-FFF2-40B4-BE49-F238E27FC236}">
                    <a16:creationId xmlns:a16="http://schemas.microsoft.com/office/drawing/2014/main" id="{2E7FAE42-0458-2E52-2C7C-8BAA12B4FAF7}"/>
                  </a:ext>
                </a:extLst>
              </p:cNvPr>
              <p:cNvPicPr/>
              <p:nvPr/>
            </p:nvPicPr>
            <p:blipFill>
              <a:blip r:embed="rId6"/>
              <a:stretch>
                <a:fillRect/>
              </a:stretch>
            </p:blipFill>
            <p:spPr>
              <a:xfrm>
                <a:off x="5521475" y="229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408" name="Ink 407">
                <a:extLst>
                  <a:ext uri="{FF2B5EF4-FFF2-40B4-BE49-F238E27FC236}">
                    <a16:creationId xmlns:a16="http://schemas.microsoft.com/office/drawing/2014/main" id="{CD899671-B6C6-B740-C3E6-BD74DE518B1F}"/>
                  </a:ext>
                </a:extLst>
              </p14:cNvPr>
              <p14:cNvContentPartPr/>
              <p14:nvPr/>
            </p14:nvContentPartPr>
            <p14:xfrm>
              <a:off x="5189915" y="2073313"/>
              <a:ext cx="360" cy="360"/>
            </p14:xfrm>
          </p:contentPart>
        </mc:Choice>
        <mc:Fallback xmlns="">
          <p:pic>
            <p:nvPicPr>
              <p:cNvPr id="408" name="Ink 407">
                <a:extLst>
                  <a:ext uri="{FF2B5EF4-FFF2-40B4-BE49-F238E27FC236}">
                    <a16:creationId xmlns:a16="http://schemas.microsoft.com/office/drawing/2014/main" id="{CD899671-B6C6-B740-C3E6-BD74DE518B1F}"/>
                  </a:ext>
                </a:extLst>
              </p:cNvPr>
              <p:cNvPicPr/>
              <p:nvPr/>
            </p:nvPicPr>
            <p:blipFill>
              <a:blip r:embed="rId6"/>
              <a:stretch>
                <a:fillRect/>
              </a:stretch>
            </p:blipFill>
            <p:spPr>
              <a:xfrm>
                <a:off x="5099915" y="1893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409" name="Ink 408">
                <a:extLst>
                  <a:ext uri="{FF2B5EF4-FFF2-40B4-BE49-F238E27FC236}">
                    <a16:creationId xmlns:a16="http://schemas.microsoft.com/office/drawing/2014/main" id="{F9463C47-12D5-B4B5-CA63-AA6C519852DD}"/>
                  </a:ext>
                </a:extLst>
              </p14:cNvPr>
              <p14:cNvContentPartPr/>
              <p14:nvPr/>
            </p14:nvContentPartPr>
            <p14:xfrm>
              <a:off x="5220155" y="2081233"/>
              <a:ext cx="360" cy="360"/>
            </p14:xfrm>
          </p:contentPart>
        </mc:Choice>
        <mc:Fallback xmlns="">
          <p:pic>
            <p:nvPicPr>
              <p:cNvPr id="409" name="Ink 408">
                <a:extLst>
                  <a:ext uri="{FF2B5EF4-FFF2-40B4-BE49-F238E27FC236}">
                    <a16:creationId xmlns:a16="http://schemas.microsoft.com/office/drawing/2014/main" id="{F9463C47-12D5-B4B5-CA63-AA6C519852DD}"/>
                  </a:ext>
                </a:extLst>
              </p:cNvPr>
              <p:cNvPicPr/>
              <p:nvPr/>
            </p:nvPicPr>
            <p:blipFill>
              <a:blip r:embed="rId6"/>
              <a:stretch>
                <a:fillRect/>
              </a:stretch>
            </p:blipFill>
            <p:spPr>
              <a:xfrm>
                <a:off x="5130155" y="190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410" name="Ink 409">
                <a:extLst>
                  <a:ext uri="{FF2B5EF4-FFF2-40B4-BE49-F238E27FC236}">
                    <a16:creationId xmlns:a16="http://schemas.microsoft.com/office/drawing/2014/main" id="{6CF256ED-B44D-F512-E2C4-3F05B132C447}"/>
                  </a:ext>
                </a:extLst>
              </p14:cNvPr>
              <p14:cNvContentPartPr/>
              <p14:nvPr/>
            </p14:nvContentPartPr>
            <p14:xfrm>
              <a:off x="5241395" y="2083753"/>
              <a:ext cx="360" cy="360"/>
            </p14:xfrm>
          </p:contentPart>
        </mc:Choice>
        <mc:Fallback xmlns="">
          <p:pic>
            <p:nvPicPr>
              <p:cNvPr id="410" name="Ink 409">
                <a:extLst>
                  <a:ext uri="{FF2B5EF4-FFF2-40B4-BE49-F238E27FC236}">
                    <a16:creationId xmlns:a16="http://schemas.microsoft.com/office/drawing/2014/main" id="{6CF256ED-B44D-F512-E2C4-3F05B132C447}"/>
                  </a:ext>
                </a:extLst>
              </p:cNvPr>
              <p:cNvPicPr/>
              <p:nvPr/>
            </p:nvPicPr>
            <p:blipFill>
              <a:blip r:embed="rId6"/>
              <a:stretch>
                <a:fillRect/>
              </a:stretch>
            </p:blipFill>
            <p:spPr>
              <a:xfrm>
                <a:off x="515175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411" name="Ink 410">
                <a:extLst>
                  <a:ext uri="{FF2B5EF4-FFF2-40B4-BE49-F238E27FC236}">
                    <a16:creationId xmlns:a16="http://schemas.microsoft.com/office/drawing/2014/main" id="{9AC34DAC-B6DE-682B-4F34-4C46FE694AA2}"/>
                  </a:ext>
                </a:extLst>
              </p14:cNvPr>
              <p14:cNvContentPartPr/>
              <p14:nvPr/>
            </p14:nvContentPartPr>
            <p14:xfrm>
              <a:off x="5257235" y="2083753"/>
              <a:ext cx="360" cy="360"/>
            </p14:xfrm>
          </p:contentPart>
        </mc:Choice>
        <mc:Fallback xmlns="">
          <p:pic>
            <p:nvPicPr>
              <p:cNvPr id="411" name="Ink 410">
                <a:extLst>
                  <a:ext uri="{FF2B5EF4-FFF2-40B4-BE49-F238E27FC236}">
                    <a16:creationId xmlns:a16="http://schemas.microsoft.com/office/drawing/2014/main" id="{9AC34DAC-B6DE-682B-4F34-4C46FE694AA2}"/>
                  </a:ext>
                </a:extLst>
              </p:cNvPr>
              <p:cNvPicPr/>
              <p:nvPr/>
            </p:nvPicPr>
            <p:blipFill>
              <a:blip r:embed="rId6"/>
              <a:stretch>
                <a:fillRect/>
              </a:stretch>
            </p:blipFill>
            <p:spPr>
              <a:xfrm>
                <a:off x="516759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412" name="Ink 411">
                <a:extLst>
                  <a:ext uri="{FF2B5EF4-FFF2-40B4-BE49-F238E27FC236}">
                    <a16:creationId xmlns:a16="http://schemas.microsoft.com/office/drawing/2014/main" id="{171FAE84-156D-900F-8792-6FA09A13FF7D}"/>
                  </a:ext>
                </a:extLst>
              </p14:cNvPr>
              <p14:cNvContentPartPr/>
              <p14:nvPr/>
            </p14:nvContentPartPr>
            <p14:xfrm>
              <a:off x="5273075" y="2083753"/>
              <a:ext cx="360" cy="360"/>
            </p14:xfrm>
          </p:contentPart>
        </mc:Choice>
        <mc:Fallback xmlns="">
          <p:pic>
            <p:nvPicPr>
              <p:cNvPr id="412" name="Ink 411">
                <a:extLst>
                  <a:ext uri="{FF2B5EF4-FFF2-40B4-BE49-F238E27FC236}">
                    <a16:creationId xmlns:a16="http://schemas.microsoft.com/office/drawing/2014/main" id="{171FAE84-156D-900F-8792-6FA09A13FF7D}"/>
                  </a:ext>
                </a:extLst>
              </p:cNvPr>
              <p:cNvPicPr/>
              <p:nvPr/>
            </p:nvPicPr>
            <p:blipFill>
              <a:blip r:embed="rId6"/>
              <a:stretch>
                <a:fillRect/>
              </a:stretch>
            </p:blipFill>
            <p:spPr>
              <a:xfrm>
                <a:off x="518343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413" name="Ink 412">
                <a:extLst>
                  <a:ext uri="{FF2B5EF4-FFF2-40B4-BE49-F238E27FC236}">
                    <a16:creationId xmlns:a16="http://schemas.microsoft.com/office/drawing/2014/main" id="{D813B50F-F86F-1E82-7D58-F8E2A1416770}"/>
                  </a:ext>
                </a:extLst>
              </p14:cNvPr>
              <p14:cNvContentPartPr/>
              <p14:nvPr/>
            </p14:nvContentPartPr>
            <p14:xfrm>
              <a:off x="5325635" y="2099593"/>
              <a:ext cx="360" cy="360"/>
            </p14:xfrm>
          </p:contentPart>
        </mc:Choice>
        <mc:Fallback xmlns="">
          <p:pic>
            <p:nvPicPr>
              <p:cNvPr id="413" name="Ink 412">
                <a:extLst>
                  <a:ext uri="{FF2B5EF4-FFF2-40B4-BE49-F238E27FC236}">
                    <a16:creationId xmlns:a16="http://schemas.microsoft.com/office/drawing/2014/main" id="{D813B50F-F86F-1E82-7D58-F8E2A1416770}"/>
                  </a:ext>
                </a:extLst>
              </p:cNvPr>
              <p:cNvPicPr/>
              <p:nvPr/>
            </p:nvPicPr>
            <p:blipFill>
              <a:blip r:embed="rId6"/>
              <a:stretch>
                <a:fillRect/>
              </a:stretch>
            </p:blipFill>
            <p:spPr>
              <a:xfrm>
                <a:off x="5235635" y="191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414" name="Ink 413">
                <a:extLst>
                  <a:ext uri="{FF2B5EF4-FFF2-40B4-BE49-F238E27FC236}">
                    <a16:creationId xmlns:a16="http://schemas.microsoft.com/office/drawing/2014/main" id="{8CA876F4-7653-689D-6590-7CB962CE43E6}"/>
                  </a:ext>
                </a:extLst>
              </p14:cNvPr>
              <p14:cNvContentPartPr/>
              <p14:nvPr/>
            </p14:nvContentPartPr>
            <p14:xfrm>
              <a:off x="5360555" y="2106073"/>
              <a:ext cx="360" cy="360"/>
            </p14:xfrm>
          </p:contentPart>
        </mc:Choice>
        <mc:Fallback xmlns="">
          <p:pic>
            <p:nvPicPr>
              <p:cNvPr id="414" name="Ink 413">
                <a:extLst>
                  <a:ext uri="{FF2B5EF4-FFF2-40B4-BE49-F238E27FC236}">
                    <a16:creationId xmlns:a16="http://schemas.microsoft.com/office/drawing/2014/main" id="{8CA876F4-7653-689D-6590-7CB962CE43E6}"/>
                  </a:ext>
                </a:extLst>
              </p:cNvPr>
              <p:cNvPicPr/>
              <p:nvPr/>
            </p:nvPicPr>
            <p:blipFill>
              <a:blip r:embed="rId6"/>
              <a:stretch>
                <a:fillRect/>
              </a:stretch>
            </p:blipFill>
            <p:spPr>
              <a:xfrm>
                <a:off x="5270555" y="1926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15" name="Ink 414">
                <a:extLst>
                  <a:ext uri="{FF2B5EF4-FFF2-40B4-BE49-F238E27FC236}">
                    <a16:creationId xmlns:a16="http://schemas.microsoft.com/office/drawing/2014/main" id="{13F246F6-4103-94F0-E046-3601C3E1620A}"/>
                  </a:ext>
                </a:extLst>
              </p14:cNvPr>
              <p14:cNvContentPartPr/>
              <p14:nvPr/>
            </p14:nvContentPartPr>
            <p14:xfrm>
              <a:off x="5106035" y="2369953"/>
              <a:ext cx="360" cy="360"/>
            </p14:xfrm>
          </p:contentPart>
        </mc:Choice>
        <mc:Fallback xmlns="">
          <p:pic>
            <p:nvPicPr>
              <p:cNvPr id="415" name="Ink 414">
                <a:extLst>
                  <a:ext uri="{FF2B5EF4-FFF2-40B4-BE49-F238E27FC236}">
                    <a16:creationId xmlns:a16="http://schemas.microsoft.com/office/drawing/2014/main" id="{13F246F6-4103-94F0-E046-3601C3E1620A}"/>
                  </a:ext>
                </a:extLst>
              </p:cNvPr>
              <p:cNvPicPr/>
              <p:nvPr/>
            </p:nvPicPr>
            <p:blipFill>
              <a:blip r:embed="rId6"/>
              <a:stretch>
                <a:fillRect/>
              </a:stretch>
            </p:blipFill>
            <p:spPr>
              <a:xfrm>
                <a:off x="5016395" y="2189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416" name="Ink 415">
                <a:extLst>
                  <a:ext uri="{FF2B5EF4-FFF2-40B4-BE49-F238E27FC236}">
                    <a16:creationId xmlns:a16="http://schemas.microsoft.com/office/drawing/2014/main" id="{1D1FD26F-D40F-EA24-7360-2F0E3DF63524}"/>
                  </a:ext>
                </a:extLst>
              </p14:cNvPr>
              <p14:cNvContentPartPr/>
              <p14:nvPr/>
            </p14:nvContentPartPr>
            <p14:xfrm>
              <a:off x="5103875" y="2374273"/>
              <a:ext cx="360" cy="360"/>
            </p14:xfrm>
          </p:contentPart>
        </mc:Choice>
        <mc:Fallback xmlns="">
          <p:pic>
            <p:nvPicPr>
              <p:cNvPr id="416" name="Ink 415">
                <a:extLst>
                  <a:ext uri="{FF2B5EF4-FFF2-40B4-BE49-F238E27FC236}">
                    <a16:creationId xmlns:a16="http://schemas.microsoft.com/office/drawing/2014/main" id="{1D1FD26F-D40F-EA24-7360-2F0E3DF63524}"/>
                  </a:ext>
                </a:extLst>
              </p:cNvPr>
              <p:cNvPicPr/>
              <p:nvPr/>
            </p:nvPicPr>
            <p:blipFill>
              <a:blip r:embed="rId6"/>
              <a:stretch>
                <a:fillRect/>
              </a:stretch>
            </p:blipFill>
            <p:spPr>
              <a:xfrm>
                <a:off x="50142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17" name="Ink 416">
                <a:extLst>
                  <a:ext uri="{FF2B5EF4-FFF2-40B4-BE49-F238E27FC236}">
                    <a16:creationId xmlns:a16="http://schemas.microsoft.com/office/drawing/2014/main" id="{380911E5-E29D-9BBA-16B6-D51AA4168FB1}"/>
                  </a:ext>
                </a:extLst>
              </p14:cNvPr>
              <p14:cNvContentPartPr/>
              <p14:nvPr/>
            </p14:nvContentPartPr>
            <p14:xfrm>
              <a:off x="5103875" y="2374273"/>
              <a:ext cx="360" cy="360"/>
            </p14:xfrm>
          </p:contentPart>
        </mc:Choice>
        <mc:Fallback xmlns="">
          <p:pic>
            <p:nvPicPr>
              <p:cNvPr id="417" name="Ink 416">
                <a:extLst>
                  <a:ext uri="{FF2B5EF4-FFF2-40B4-BE49-F238E27FC236}">
                    <a16:creationId xmlns:a16="http://schemas.microsoft.com/office/drawing/2014/main" id="{380911E5-E29D-9BBA-16B6-D51AA4168FB1}"/>
                  </a:ext>
                </a:extLst>
              </p:cNvPr>
              <p:cNvPicPr/>
              <p:nvPr/>
            </p:nvPicPr>
            <p:blipFill>
              <a:blip r:embed="rId6"/>
              <a:stretch>
                <a:fillRect/>
              </a:stretch>
            </p:blipFill>
            <p:spPr>
              <a:xfrm>
                <a:off x="50142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418" name="Ink 417">
                <a:extLst>
                  <a:ext uri="{FF2B5EF4-FFF2-40B4-BE49-F238E27FC236}">
                    <a16:creationId xmlns:a16="http://schemas.microsoft.com/office/drawing/2014/main" id="{1DAD071B-6764-5F80-7DA7-DC1488EE375A}"/>
                  </a:ext>
                </a:extLst>
              </p14:cNvPr>
              <p14:cNvContentPartPr/>
              <p14:nvPr/>
            </p14:nvContentPartPr>
            <p14:xfrm>
              <a:off x="5098115" y="2374273"/>
              <a:ext cx="360" cy="360"/>
            </p14:xfrm>
          </p:contentPart>
        </mc:Choice>
        <mc:Fallback xmlns="">
          <p:pic>
            <p:nvPicPr>
              <p:cNvPr id="418" name="Ink 417">
                <a:extLst>
                  <a:ext uri="{FF2B5EF4-FFF2-40B4-BE49-F238E27FC236}">
                    <a16:creationId xmlns:a16="http://schemas.microsoft.com/office/drawing/2014/main" id="{1DAD071B-6764-5F80-7DA7-DC1488EE375A}"/>
                  </a:ext>
                </a:extLst>
              </p:cNvPr>
              <p:cNvPicPr/>
              <p:nvPr/>
            </p:nvPicPr>
            <p:blipFill>
              <a:blip r:embed="rId6"/>
              <a:stretch>
                <a:fillRect/>
              </a:stretch>
            </p:blipFill>
            <p:spPr>
              <a:xfrm>
                <a:off x="500847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19" name="Ink 418">
                <a:extLst>
                  <a:ext uri="{FF2B5EF4-FFF2-40B4-BE49-F238E27FC236}">
                    <a16:creationId xmlns:a16="http://schemas.microsoft.com/office/drawing/2014/main" id="{BE75C541-ADEA-71E5-0096-F0FA8E5FDEBF}"/>
                  </a:ext>
                </a:extLst>
              </p14:cNvPr>
              <p14:cNvContentPartPr/>
              <p14:nvPr/>
            </p14:nvContentPartPr>
            <p14:xfrm>
              <a:off x="5073635" y="2374273"/>
              <a:ext cx="360" cy="360"/>
            </p14:xfrm>
          </p:contentPart>
        </mc:Choice>
        <mc:Fallback xmlns="">
          <p:pic>
            <p:nvPicPr>
              <p:cNvPr id="419" name="Ink 418">
                <a:extLst>
                  <a:ext uri="{FF2B5EF4-FFF2-40B4-BE49-F238E27FC236}">
                    <a16:creationId xmlns:a16="http://schemas.microsoft.com/office/drawing/2014/main" id="{BE75C541-ADEA-71E5-0096-F0FA8E5FDEBF}"/>
                  </a:ext>
                </a:extLst>
              </p:cNvPr>
              <p:cNvPicPr/>
              <p:nvPr/>
            </p:nvPicPr>
            <p:blipFill>
              <a:blip r:embed="rId6"/>
              <a:stretch>
                <a:fillRect/>
              </a:stretch>
            </p:blipFill>
            <p:spPr>
              <a:xfrm>
                <a:off x="49836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420" name="Ink 419">
                <a:extLst>
                  <a:ext uri="{FF2B5EF4-FFF2-40B4-BE49-F238E27FC236}">
                    <a16:creationId xmlns:a16="http://schemas.microsoft.com/office/drawing/2014/main" id="{0F70EEBC-8C3F-1AF6-3A5E-1C69FBF26EE7}"/>
                  </a:ext>
                </a:extLst>
              </p14:cNvPr>
              <p14:cNvContentPartPr/>
              <p14:nvPr/>
            </p14:nvContentPartPr>
            <p14:xfrm>
              <a:off x="5028275" y="2374273"/>
              <a:ext cx="360" cy="360"/>
            </p14:xfrm>
          </p:contentPart>
        </mc:Choice>
        <mc:Fallback xmlns="">
          <p:pic>
            <p:nvPicPr>
              <p:cNvPr id="420" name="Ink 419">
                <a:extLst>
                  <a:ext uri="{FF2B5EF4-FFF2-40B4-BE49-F238E27FC236}">
                    <a16:creationId xmlns:a16="http://schemas.microsoft.com/office/drawing/2014/main" id="{0F70EEBC-8C3F-1AF6-3A5E-1C69FBF26EE7}"/>
                  </a:ext>
                </a:extLst>
              </p:cNvPr>
              <p:cNvPicPr/>
              <p:nvPr/>
            </p:nvPicPr>
            <p:blipFill>
              <a:blip r:embed="rId6"/>
              <a:stretch>
                <a:fillRect/>
              </a:stretch>
            </p:blipFill>
            <p:spPr>
              <a:xfrm>
                <a:off x="49386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21" name="Ink 420">
                <a:extLst>
                  <a:ext uri="{FF2B5EF4-FFF2-40B4-BE49-F238E27FC236}">
                    <a16:creationId xmlns:a16="http://schemas.microsoft.com/office/drawing/2014/main" id="{9586E4AB-064E-D21C-4971-47600275E115}"/>
                  </a:ext>
                </a:extLst>
              </p14:cNvPr>
              <p14:cNvContentPartPr/>
              <p14:nvPr/>
            </p14:nvContentPartPr>
            <p14:xfrm>
              <a:off x="5028275" y="2374273"/>
              <a:ext cx="360" cy="360"/>
            </p14:xfrm>
          </p:contentPart>
        </mc:Choice>
        <mc:Fallback xmlns="">
          <p:pic>
            <p:nvPicPr>
              <p:cNvPr id="421" name="Ink 420">
                <a:extLst>
                  <a:ext uri="{FF2B5EF4-FFF2-40B4-BE49-F238E27FC236}">
                    <a16:creationId xmlns:a16="http://schemas.microsoft.com/office/drawing/2014/main" id="{9586E4AB-064E-D21C-4971-47600275E115}"/>
                  </a:ext>
                </a:extLst>
              </p:cNvPr>
              <p:cNvPicPr/>
              <p:nvPr/>
            </p:nvPicPr>
            <p:blipFill>
              <a:blip r:embed="rId6"/>
              <a:stretch>
                <a:fillRect/>
              </a:stretch>
            </p:blipFill>
            <p:spPr>
              <a:xfrm>
                <a:off x="49386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422" name="Ink 421">
                <a:extLst>
                  <a:ext uri="{FF2B5EF4-FFF2-40B4-BE49-F238E27FC236}">
                    <a16:creationId xmlns:a16="http://schemas.microsoft.com/office/drawing/2014/main" id="{C0615F2D-7EA2-8C36-C560-E90AF51B5C27}"/>
                  </a:ext>
                </a:extLst>
              </p14:cNvPr>
              <p14:cNvContentPartPr/>
              <p14:nvPr/>
            </p14:nvContentPartPr>
            <p14:xfrm>
              <a:off x="5018195" y="2374273"/>
              <a:ext cx="360" cy="360"/>
            </p14:xfrm>
          </p:contentPart>
        </mc:Choice>
        <mc:Fallback xmlns="">
          <p:pic>
            <p:nvPicPr>
              <p:cNvPr id="422" name="Ink 421">
                <a:extLst>
                  <a:ext uri="{FF2B5EF4-FFF2-40B4-BE49-F238E27FC236}">
                    <a16:creationId xmlns:a16="http://schemas.microsoft.com/office/drawing/2014/main" id="{C0615F2D-7EA2-8C36-C560-E90AF51B5C27}"/>
                  </a:ext>
                </a:extLst>
              </p:cNvPr>
              <p:cNvPicPr/>
              <p:nvPr/>
            </p:nvPicPr>
            <p:blipFill>
              <a:blip r:embed="rId6"/>
              <a:stretch>
                <a:fillRect/>
              </a:stretch>
            </p:blipFill>
            <p:spPr>
              <a:xfrm>
                <a:off x="492819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23" name="Ink 422">
                <a:extLst>
                  <a:ext uri="{FF2B5EF4-FFF2-40B4-BE49-F238E27FC236}">
                    <a16:creationId xmlns:a16="http://schemas.microsoft.com/office/drawing/2014/main" id="{7323244B-6B99-BF3C-3F33-F07B2F89E77F}"/>
                  </a:ext>
                </a:extLst>
              </p14:cNvPr>
              <p14:cNvContentPartPr/>
              <p14:nvPr/>
            </p14:nvContentPartPr>
            <p14:xfrm>
              <a:off x="4996955" y="2375353"/>
              <a:ext cx="360" cy="360"/>
            </p14:xfrm>
          </p:contentPart>
        </mc:Choice>
        <mc:Fallback xmlns="">
          <p:pic>
            <p:nvPicPr>
              <p:cNvPr id="423" name="Ink 422">
                <a:extLst>
                  <a:ext uri="{FF2B5EF4-FFF2-40B4-BE49-F238E27FC236}">
                    <a16:creationId xmlns:a16="http://schemas.microsoft.com/office/drawing/2014/main" id="{7323244B-6B99-BF3C-3F33-F07B2F89E77F}"/>
                  </a:ext>
                </a:extLst>
              </p:cNvPr>
              <p:cNvPicPr/>
              <p:nvPr/>
            </p:nvPicPr>
            <p:blipFill>
              <a:blip r:embed="rId6"/>
              <a:stretch>
                <a:fillRect/>
              </a:stretch>
            </p:blipFill>
            <p:spPr>
              <a:xfrm>
                <a:off x="4906955" y="2195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424" name="Ink 423">
                <a:extLst>
                  <a:ext uri="{FF2B5EF4-FFF2-40B4-BE49-F238E27FC236}">
                    <a16:creationId xmlns:a16="http://schemas.microsoft.com/office/drawing/2014/main" id="{DFB753F8-9746-9E82-FF88-8D38AAB43ACA}"/>
                  </a:ext>
                </a:extLst>
              </p14:cNvPr>
              <p14:cNvContentPartPr/>
              <p14:nvPr/>
            </p14:nvContentPartPr>
            <p14:xfrm>
              <a:off x="4994435" y="2375353"/>
              <a:ext cx="360" cy="360"/>
            </p14:xfrm>
          </p:contentPart>
        </mc:Choice>
        <mc:Fallback xmlns="">
          <p:pic>
            <p:nvPicPr>
              <p:cNvPr id="424" name="Ink 423">
                <a:extLst>
                  <a:ext uri="{FF2B5EF4-FFF2-40B4-BE49-F238E27FC236}">
                    <a16:creationId xmlns:a16="http://schemas.microsoft.com/office/drawing/2014/main" id="{DFB753F8-9746-9E82-FF88-8D38AAB43ACA}"/>
                  </a:ext>
                </a:extLst>
              </p:cNvPr>
              <p:cNvPicPr/>
              <p:nvPr/>
            </p:nvPicPr>
            <p:blipFill>
              <a:blip r:embed="rId6"/>
              <a:stretch>
                <a:fillRect/>
              </a:stretch>
            </p:blipFill>
            <p:spPr>
              <a:xfrm>
                <a:off x="4904795" y="2195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25" name="Ink 424">
                <a:extLst>
                  <a:ext uri="{FF2B5EF4-FFF2-40B4-BE49-F238E27FC236}">
                    <a16:creationId xmlns:a16="http://schemas.microsoft.com/office/drawing/2014/main" id="{F1207240-7F56-00DE-EBAD-D27D0F1F0D9E}"/>
                  </a:ext>
                </a:extLst>
              </p14:cNvPr>
              <p14:cNvContentPartPr/>
              <p14:nvPr/>
            </p14:nvContentPartPr>
            <p14:xfrm>
              <a:off x="7344515" y="2130553"/>
              <a:ext cx="360" cy="360"/>
            </p14:xfrm>
          </p:contentPart>
        </mc:Choice>
        <mc:Fallback xmlns="">
          <p:pic>
            <p:nvPicPr>
              <p:cNvPr id="425" name="Ink 424">
                <a:extLst>
                  <a:ext uri="{FF2B5EF4-FFF2-40B4-BE49-F238E27FC236}">
                    <a16:creationId xmlns:a16="http://schemas.microsoft.com/office/drawing/2014/main" id="{F1207240-7F56-00DE-EBAD-D27D0F1F0D9E}"/>
                  </a:ext>
                </a:extLst>
              </p:cNvPr>
              <p:cNvPicPr/>
              <p:nvPr/>
            </p:nvPicPr>
            <p:blipFill>
              <a:blip r:embed="rId6"/>
              <a:stretch>
                <a:fillRect/>
              </a:stretch>
            </p:blipFill>
            <p:spPr>
              <a:xfrm>
                <a:off x="7254515" y="19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426" name="Ink 425">
                <a:extLst>
                  <a:ext uri="{FF2B5EF4-FFF2-40B4-BE49-F238E27FC236}">
                    <a16:creationId xmlns:a16="http://schemas.microsoft.com/office/drawing/2014/main" id="{2B8FE8D3-9753-C1A8-0E87-A73436DD50CC}"/>
                  </a:ext>
                </a:extLst>
              </p14:cNvPr>
              <p14:cNvContentPartPr/>
              <p14:nvPr/>
            </p14:nvContentPartPr>
            <p14:xfrm>
              <a:off x="7328675" y="2131633"/>
              <a:ext cx="360" cy="360"/>
            </p14:xfrm>
          </p:contentPart>
        </mc:Choice>
        <mc:Fallback xmlns="">
          <p:pic>
            <p:nvPicPr>
              <p:cNvPr id="426" name="Ink 425">
                <a:extLst>
                  <a:ext uri="{FF2B5EF4-FFF2-40B4-BE49-F238E27FC236}">
                    <a16:creationId xmlns:a16="http://schemas.microsoft.com/office/drawing/2014/main" id="{2B8FE8D3-9753-C1A8-0E87-A73436DD50CC}"/>
                  </a:ext>
                </a:extLst>
              </p:cNvPr>
              <p:cNvPicPr/>
              <p:nvPr/>
            </p:nvPicPr>
            <p:blipFill>
              <a:blip r:embed="rId6"/>
              <a:stretch>
                <a:fillRect/>
              </a:stretch>
            </p:blipFill>
            <p:spPr>
              <a:xfrm>
                <a:off x="7238675" y="195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27" name="Ink 426">
                <a:extLst>
                  <a:ext uri="{FF2B5EF4-FFF2-40B4-BE49-F238E27FC236}">
                    <a16:creationId xmlns:a16="http://schemas.microsoft.com/office/drawing/2014/main" id="{C7AA6A2A-3E0D-E609-C5C5-60BAAE854B47}"/>
                  </a:ext>
                </a:extLst>
              </p14:cNvPr>
              <p14:cNvContentPartPr/>
              <p14:nvPr/>
            </p14:nvContentPartPr>
            <p14:xfrm>
              <a:off x="7328675" y="2131633"/>
              <a:ext cx="360" cy="360"/>
            </p14:xfrm>
          </p:contentPart>
        </mc:Choice>
        <mc:Fallback xmlns="">
          <p:pic>
            <p:nvPicPr>
              <p:cNvPr id="427" name="Ink 426">
                <a:extLst>
                  <a:ext uri="{FF2B5EF4-FFF2-40B4-BE49-F238E27FC236}">
                    <a16:creationId xmlns:a16="http://schemas.microsoft.com/office/drawing/2014/main" id="{C7AA6A2A-3E0D-E609-C5C5-60BAAE854B47}"/>
                  </a:ext>
                </a:extLst>
              </p:cNvPr>
              <p:cNvPicPr/>
              <p:nvPr/>
            </p:nvPicPr>
            <p:blipFill>
              <a:blip r:embed="rId6"/>
              <a:stretch>
                <a:fillRect/>
              </a:stretch>
            </p:blipFill>
            <p:spPr>
              <a:xfrm>
                <a:off x="7238675" y="195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428" name="Ink 427">
                <a:extLst>
                  <a:ext uri="{FF2B5EF4-FFF2-40B4-BE49-F238E27FC236}">
                    <a16:creationId xmlns:a16="http://schemas.microsoft.com/office/drawing/2014/main" id="{6EB9A925-7A2D-8336-F4FC-86911981834C}"/>
                  </a:ext>
                </a:extLst>
              </p14:cNvPr>
              <p14:cNvContentPartPr/>
              <p14:nvPr/>
            </p14:nvContentPartPr>
            <p14:xfrm>
              <a:off x="7336595" y="2131633"/>
              <a:ext cx="360" cy="360"/>
            </p14:xfrm>
          </p:contentPart>
        </mc:Choice>
        <mc:Fallback xmlns="">
          <p:pic>
            <p:nvPicPr>
              <p:cNvPr id="428" name="Ink 427">
                <a:extLst>
                  <a:ext uri="{FF2B5EF4-FFF2-40B4-BE49-F238E27FC236}">
                    <a16:creationId xmlns:a16="http://schemas.microsoft.com/office/drawing/2014/main" id="{6EB9A925-7A2D-8336-F4FC-86911981834C}"/>
                  </a:ext>
                </a:extLst>
              </p:cNvPr>
              <p:cNvPicPr/>
              <p:nvPr/>
            </p:nvPicPr>
            <p:blipFill>
              <a:blip r:embed="rId6"/>
              <a:stretch>
                <a:fillRect/>
              </a:stretch>
            </p:blipFill>
            <p:spPr>
              <a:xfrm>
                <a:off x="7246595" y="195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29" name="Ink 428">
                <a:extLst>
                  <a:ext uri="{FF2B5EF4-FFF2-40B4-BE49-F238E27FC236}">
                    <a16:creationId xmlns:a16="http://schemas.microsoft.com/office/drawing/2014/main" id="{A214C4FC-8F77-7574-212A-81C42DB8C17E}"/>
                  </a:ext>
                </a:extLst>
              </p14:cNvPr>
              <p14:cNvContentPartPr/>
              <p14:nvPr/>
            </p14:nvContentPartPr>
            <p14:xfrm>
              <a:off x="7351355" y="2132713"/>
              <a:ext cx="360" cy="360"/>
            </p14:xfrm>
          </p:contentPart>
        </mc:Choice>
        <mc:Fallback xmlns="">
          <p:pic>
            <p:nvPicPr>
              <p:cNvPr id="429" name="Ink 428">
                <a:extLst>
                  <a:ext uri="{FF2B5EF4-FFF2-40B4-BE49-F238E27FC236}">
                    <a16:creationId xmlns:a16="http://schemas.microsoft.com/office/drawing/2014/main" id="{A214C4FC-8F77-7574-212A-81C42DB8C17E}"/>
                  </a:ext>
                </a:extLst>
              </p:cNvPr>
              <p:cNvPicPr/>
              <p:nvPr/>
            </p:nvPicPr>
            <p:blipFill>
              <a:blip r:embed="rId6"/>
              <a:stretch>
                <a:fillRect/>
              </a:stretch>
            </p:blipFill>
            <p:spPr>
              <a:xfrm>
                <a:off x="7261355" y="1953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430" name="Ink 429">
                <a:extLst>
                  <a:ext uri="{FF2B5EF4-FFF2-40B4-BE49-F238E27FC236}">
                    <a16:creationId xmlns:a16="http://schemas.microsoft.com/office/drawing/2014/main" id="{213CF031-B306-7F64-EC61-7020793A7C7A}"/>
                  </a:ext>
                </a:extLst>
              </p14:cNvPr>
              <p14:cNvContentPartPr/>
              <p14:nvPr/>
            </p14:nvContentPartPr>
            <p14:xfrm>
              <a:off x="7370435" y="2130553"/>
              <a:ext cx="360" cy="360"/>
            </p14:xfrm>
          </p:contentPart>
        </mc:Choice>
        <mc:Fallback xmlns="">
          <p:pic>
            <p:nvPicPr>
              <p:cNvPr id="430" name="Ink 429">
                <a:extLst>
                  <a:ext uri="{FF2B5EF4-FFF2-40B4-BE49-F238E27FC236}">
                    <a16:creationId xmlns:a16="http://schemas.microsoft.com/office/drawing/2014/main" id="{213CF031-B306-7F64-EC61-7020793A7C7A}"/>
                  </a:ext>
                </a:extLst>
              </p:cNvPr>
              <p:cNvPicPr/>
              <p:nvPr/>
            </p:nvPicPr>
            <p:blipFill>
              <a:blip r:embed="rId6"/>
              <a:stretch>
                <a:fillRect/>
              </a:stretch>
            </p:blipFill>
            <p:spPr>
              <a:xfrm>
                <a:off x="7280795" y="19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31" name="Ink 430">
                <a:extLst>
                  <a:ext uri="{FF2B5EF4-FFF2-40B4-BE49-F238E27FC236}">
                    <a16:creationId xmlns:a16="http://schemas.microsoft.com/office/drawing/2014/main" id="{16CF8C18-5D0F-7C42-5B88-6F0AFF3326BE}"/>
                  </a:ext>
                </a:extLst>
              </p14:cNvPr>
              <p14:cNvContentPartPr/>
              <p14:nvPr/>
            </p14:nvContentPartPr>
            <p14:xfrm>
              <a:off x="7380515" y="2130553"/>
              <a:ext cx="360" cy="360"/>
            </p14:xfrm>
          </p:contentPart>
        </mc:Choice>
        <mc:Fallback xmlns="">
          <p:pic>
            <p:nvPicPr>
              <p:cNvPr id="431" name="Ink 430">
                <a:extLst>
                  <a:ext uri="{FF2B5EF4-FFF2-40B4-BE49-F238E27FC236}">
                    <a16:creationId xmlns:a16="http://schemas.microsoft.com/office/drawing/2014/main" id="{16CF8C18-5D0F-7C42-5B88-6F0AFF3326BE}"/>
                  </a:ext>
                </a:extLst>
              </p:cNvPr>
              <p:cNvPicPr/>
              <p:nvPr/>
            </p:nvPicPr>
            <p:blipFill>
              <a:blip r:embed="rId6"/>
              <a:stretch>
                <a:fillRect/>
              </a:stretch>
            </p:blipFill>
            <p:spPr>
              <a:xfrm>
                <a:off x="7290875" y="19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432" name="Ink 431">
                <a:extLst>
                  <a:ext uri="{FF2B5EF4-FFF2-40B4-BE49-F238E27FC236}">
                    <a16:creationId xmlns:a16="http://schemas.microsoft.com/office/drawing/2014/main" id="{A7841E06-C364-DDBF-B430-6590E12ADC33}"/>
                  </a:ext>
                </a:extLst>
              </p14:cNvPr>
              <p14:cNvContentPartPr/>
              <p14:nvPr/>
            </p14:nvContentPartPr>
            <p14:xfrm>
              <a:off x="7422995" y="2130553"/>
              <a:ext cx="360" cy="360"/>
            </p14:xfrm>
          </p:contentPart>
        </mc:Choice>
        <mc:Fallback xmlns="">
          <p:pic>
            <p:nvPicPr>
              <p:cNvPr id="432" name="Ink 431">
                <a:extLst>
                  <a:ext uri="{FF2B5EF4-FFF2-40B4-BE49-F238E27FC236}">
                    <a16:creationId xmlns:a16="http://schemas.microsoft.com/office/drawing/2014/main" id="{A7841E06-C364-DDBF-B430-6590E12ADC33}"/>
                  </a:ext>
                </a:extLst>
              </p:cNvPr>
              <p:cNvPicPr/>
              <p:nvPr/>
            </p:nvPicPr>
            <p:blipFill>
              <a:blip r:embed="rId6"/>
              <a:stretch>
                <a:fillRect/>
              </a:stretch>
            </p:blipFill>
            <p:spPr>
              <a:xfrm>
                <a:off x="7332995" y="19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33" name="Ink 432">
                <a:extLst>
                  <a:ext uri="{FF2B5EF4-FFF2-40B4-BE49-F238E27FC236}">
                    <a16:creationId xmlns:a16="http://schemas.microsoft.com/office/drawing/2014/main" id="{4F31CCF7-C21A-8779-3C0F-7873F78FF18B}"/>
                  </a:ext>
                </a:extLst>
              </p14:cNvPr>
              <p14:cNvContentPartPr/>
              <p14:nvPr/>
            </p14:nvContentPartPr>
            <p14:xfrm>
              <a:off x="7381595" y="4009753"/>
              <a:ext cx="41760" cy="5760"/>
            </p14:xfrm>
          </p:contentPart>
        </mc:Choice>
        <mc:Fallback xmlns="">
          <p:pic>
            <p:nvPicPr>
              <p:cNvPr id="433" name="Ink 432">
                <a:extLst>
                  <a:ext uri="{FF2B5EF4-FFF2-40B4-BE49-F238E27FC236}">
                    <a16:creationId xmlns:a16="http://schemas.microsoft.com/office/drawing/2014/main" id="{4F31CCF7-C21A-8779-3C0F-7873F78FF18B}"/>
                  </a:ext>
                </a:extLst>
              </p:cNvPr>
              <p:cNvPicPr/>
              <p:nvPr/>
            </p:nvPicPr>
            <p:blipFill>
              <a:blip r:embed="rId496"/>
              <a:stretch>
                <a:fillRect/>
              </a:stretch>
            </p:blipFill>
            <p:spPr>
              <a:xfrm>
                <a:off x="7291595" y="3829753"/>
                <a:ext cx="22140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34" name="Ink 433">
                <a:extLst>
                  <a:ext uri="{FF2B5EF4-FFF2-40B4-BE49-F238E27FC236}">
                    <a16:creationId xmlns:a16="http://schemas.microsoft.com/office/drawing/2014/main" id="{E752AE47-3AC4-3C0D-64F2-F46832B7A5CE}"/>
                  </a:ext>
                </a:extLst>
              </p14:cNvPr>
              <p14:cNvContentPartPr/>
              <p14:nvPr/>
            </p14:nvContentPartPr>
            <p14:xfrm>
              <a:off x="7317875" y="4000033"/>
              <a:ext cx="360" cy="360"/>
            </p14:xfrm>
          </p:contentPart>
        </mc:Choice>
        <mc:Fallback xmlns="">
          <p:pic>
            <p:nvPicPr>
              <p:cNvPr id="434" name="Ink 433">
                <a:extLst>
                  <a:ext uri="{FF2B5EF4-FFF2-40B4-BE49-F238E27FC236}">
                    <a16:creationId xmlns:a16="http://schemas.microsoft.com/office/drawing/2014/main" id="{E752AE47-3AC4-3C0D-64F2-F46832B7A5CE}"/>
                  </a:ext>
                </a:extLst>
              </p:cNvPr>
              <p:cNvPicPr/>
              <p:nvPr/>
            </p:nvPicPr>
            <p:blipFill>
              <a:blip r:embed="rId6"/>
              <a:stretch>
                <a:fillRect/>
              </a:stretch>
            </p:blipFill>
            <p:spPr>
              <a:xfrm>
                <a:off x="7227875" y="3820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435" name="Ink 434">
                <a:extLst>
                  <a:ext uri="{FF2B5EF4-FFF2-40B4-BE49-F238E27FC236}">
                    <a16:creationId xmlns:a16="http://schemas.microsoft.com/office/drawing/2014/main" id="{48FDEAF9-B633-9A01-4D56-EE26C683F9F0}"/>
                  </a:ext>
                </a:extLst>
              </p14:cNvPr>
              <p14:cNvContentPartPr/>
              <p14:nvPr/>
            </p14:nvContentPartPr>
            <p14:xfrm>
              <a:off x="7309955" y="4000033"/>
              <a:ext cx="360" cy="360"/>
            </p14:xfrm>
          </p:contentPart>
        </mc:Choice>
        <mc:Fallback xmlns="">
          <p:pic>
            <p:nvPicPr>
              <p:cNvPr id="435" name="Ink 434">
                <a:extLst>
                  <a:ext uri="{FF2B5EF4-FFF2-40B4-BE49-F238E27FC236}">
                    <a16:creationId xmlns:a16="http://schemas.microsoft.com/office/drawing/2014/main" id="{48FDEAF9-B633-9A01-4D56-EE26C683F9F0}"/>
                  </a:ext>
                </a:extLst>
              </p:cNvPr>
              <p:cNvPicPr/>
              <p:nvPr/>
            </p:nvPicPr>
            <p:blipFill>
              <a:blip r:embed="rId6"/>
              <a:stretch>
                <a:fillRect/>
              </a:stretch>
            </p:blipFill>
            <p:spPr>
              <a:xfrm>
                <a:off x="7219955" y="3820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36" name="Ink 435">
                <a:extLst>
                  <a:ext uri="{FF2B5EF4-FFF2-40B4-BE49-F238E27FC236}">
                    <a16:creationId xmlns:a16="http://schemas.microsoft.com/office/drawing/2014/main" id="{6C616F87-98B2-1AA7-8464-A10132A33346}"/>
                  </a:ext>
                </a:extLst>
              </p14:cNvPr>
              <p14:cNvContentPartPr/>
              <p14:nvPr/>
            </p14:nvContentPartPr>
            <p14:xfrm>
              <a:off x="7296275" y="4002553"/>
              <a:ext cx="360" cy="360"/>
            </p14:xfrm>
          </p:contentPart>
        </mc:Choice>
        <mc:Fallback xmlns="">
          <p:pic>
            <p:nvPicPr>
              <p:cNvPr id="436" name="Ink 435">
                <a:extLst>
                  <a:ext uri="{FF2B5EF4-FFF2-40B4-BE49-F238E27FC236}">
                    <a16:creationId xmlns:a16="http://schemas.microsoft.com/office/drawing/2014/main" id="{6C616F87-98B2-1AA7-8464-A10132A33346}"/>
                  </a:ext>
                </a:extLst>
              </p:cNvPr>
              <p:cNvPicPr/>
              <p:nvPr/>
            </p:nvPicPr>
            <p:blipFill>
              <a:blip r:embed="rId6"/>
              <a:stretch>
                <a:fillRect/>
              </a:stretch>
            </p:blipFill>
            <p:spPr>
              <a:xfrm>
                <a:off x="7206635" y="3822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437" name="Ink 436">
                <a:extLst>
                  <a:ext uri="{FF2B5EF4-FFF2-40B4-BE49-F238E27FC236}">
                    <a16:creationId xmlns:a16="http://schemas.microsoft.com/office/drawing/2014/main" id="{6195362C-81D0-912F-0801-17F96AB5BDD3}"/>
                  </a:ext>
                </a:extLst>
              </p14:cNvPr>
              <p14:cNvContentPartPr/>
              <p14:nvPr/>
            </p14:nvContentPartPr>
            <p14:xfrm>
              <a:off x="7241195" y="4001473"/>
              <a:ext cx="360" cy="360"/>
            </p14:xfrm>
          </p:contentPart>
        </mc:Choice>
        <mc:Fallback xmlns="">
          <p:pic>
            <p:nvPicPr>
              <p:cNvPr id="437" name="Ink 436">
                <a:extLst>
                  <a:ext uri="{FF2B5EF4-FFF2-40B4-BE49-F238E27FC236}">
                    <a16:creationId xmlns:a16="http://schemas.microsoft.com/office/drawing/2014/main" id="{6195362C-81D0-912F-0801-17F96AB5BDD3}"/>
                  </a:ext>
                </a:extLst>
              </p:cNvPr>
              <p:cNvPicPr/>
              <p:nvPr/>
            </p:nvPicPr>
            <p:blipFill>
              <a:blip r:embed="rId6"/>
              <a:stretch>
                <a:fillRect/>
              </a:stretch>
            </p:blipFill>
            <p:spPr>
              <a:xfrm>
                <a:off x="7151555" y="382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38" name="Ink 437">
                <a:extLst>
                  <a:ext uri="{FF2B5EF4-FFF2-40B4-BE49-F238E27FC236}">
                    <a16:creationId xmlns:a16="http://schemas.microsoft.com/office/drawing/2014/main" id="{08E019D2-DB1D-E09B-52AB-088630844FCF}"/>
                  </a:ext>
                </a:extLst>
              </p14:cNvPr>
              <p14:cNvContentPartPr/>
              <p14:nvPr/>
            </p14:nvContentPartPr>
            <p14:xfrm>
              <a:off x="7241195" y="4001473"/>
              <a:ext cx="360" cy="360"/>
            </p14:xfrm>
          </p:contentPart>
        </mc:Choice>
        <mc:Fallback xmlns="">
          <p:pic>
            <p:nvPicPr>
              <p:cNvPr id="438" name="Ink 437">
                <a:extLst>
                  <a:ext uri="{FF2B5EF4-FFF2-40B4-BE49-F238E27FC236}">
                    <a16:creationId xmlns:a16="http://schemas.microsoft.com/office/drawing/2014/main" id="{08E019D2-DB1D-E09B-52AB-088630844FCF}"/>
                  </a:ext>
                </a:extLst>
              </p:cNvPr>
              <p:cNvPicPr/>
              <p:nvPr/>
            </p:nvPicPr>
            <p:blipFill>
              <a:blip r:embed="rId6"/>
              <a:stretch>
                <a:fillRect/>
              </a:stretch>
            </p:blipFill>
            <p:spPr>
              <a:xfrm>
                <a:off x="7151555" y="382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439" name="Ink 438">
                <a:extLst>
                  <a:ext uri="{FF2B5EF4-FFF2-40B4-BE49-F238E27FC236}">
                    <a16:creationId xmlns:a16="http://schemas.microsoft.com/office/drawing/2014/main" id="{5DAC22A2-8A57-0873-1DC1-57F1524CF0BC}"/>
                  </a:ext>
                </a:extLst>
              </p14:cNvPr>
              <p14:cNvContentPartPr/>
              <p14:nvPr/>
            </p14:nvContentPartPr>
            <p14:xfrm>
              <a:off x="7122755" y="3969073"/>
              <a:ext cx="360" cy="360"/>
            </p14:xfrm>
          </p:contentPart>
        </mc:Choice>
        <mc:Fallback xmlns="">
          <p:pic>
            <p:nvPicPr>
              <p:cNvPr id="439" name="Ink 438">
                <a:extLst>
                  <a:ext uri="{FF2B5EF4-FFF2-40B4-BE49-F238E27FC236}">
                    <a16:creationId xmlns:a16="http://schemas.microsoft.com/office/drawing/2014/main" id="{5DAC22A2-8A57-0873-1DC1-57F1524CF0BC}"/>
                  </a:ext>
                </a:extLst>
              </p:cNvPr>
              <p:cNvPicPr/>
              <p:nvPr/>
            </p:nvPicPr>
            <p:blipFill>
              <a:blip r:embed="rId6"/>
              <a:stretch>
                <a:fillRect/>
              </a:stretch>
            </p:blipFill>
            <p:spPr>
              <a:xfrm>
                <a:off x="7033115" y="3789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40" name="Ink 439">
                <a:extLst>
                  <a:ext uri="{FF2B5EF4-FFF2-40B4-BE49-F238E27FC236}">
                    <a16:creationId xmlns:a16="http://schemas.microsoft.com/office/drawing/2014/main" id="{7D771718-CAF7-D261-A629-2ADC8C0F6F44}"/>
                  </a:ext>
                </a:extLst>
              </p14:cNvPr>
              <p14:cNvContentPartPr/>
              <p14:nvPr/>
            </p14:nvContentPartPr>
            <p14:xfrm>
              <a:off x="7260995" y="3984913"/>
              <a:ext cx="360" cy="360"/>
            </p14:xfrm>
          </p:contentPart>
        </mc:Choice>
        <mc:Fallback xmlns="">
          <p:pic>
            <p:nvPicPr>
              <p:cNvPr id="440" name="Ink 439">
                <a:extLst>
                  <a:ext uri="{FF2B5EF4-FFF2-40B4-BE49-F238E27FC236}">
                    <a16:creationId xmlns:a16="http://schemas.microsoft.com/office/drawing/2014/main" id="{7D771718-CAF7-D261-A629-2ADC8C0F6F44}"/>
                  </a:ext>
                </a:extLst>
              </p:cNvPr>
              <p:cNvPicPr/>
              <p:nvPr/>
            </p:nvPicPr>
            <p:blipFill>
              <a:blip r:embed="rId6"/>
              <a:stretch>
                <a:fillRect/>
              </a:stretch>
            </p:blipFill>
            <p:spPr>
              <a:xfrm>
                <a:off x="7171355" y="3805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441" name="Ink 440">
                <a:extLst>
                  <a:ext uri="{FF2B5EF4-FFF2-40B4-BE49-F238E27FC236}">
                    <a16:creationId xmlns:a16="http://schemas.microsoft.com/office/drawing/2014/main" id="{891F237D-5037-2CCE-487F-BECCE27739E7}"/>
                  </a:ext>
                </a:extLst>
              </p14:cNvPr>
              <p14:cNvContentPartPr/>
              <p14:nvPr/>
            </p14:nvContentPartPr>
            <p14:xfrm>
              <a:off x="7259915" y="3987073"/>
              <a:ext cx="360" cy="360"/>
            </p14:xfrm>
          </p:contentPart>
        </mc:Choice>
        <mc:Fallback xmlns="">
          <p:pic>
            <p:nvPicPr>
              <p:cNvPr id="441" name="Ink 440">
                <a:extLst>
                  <a:ext uri="{FF2B5EF4-FFF2-40B4-BE49-F238E27FC236}">
                    <a16:creationId xmlns:a16="http://schemas.microsoft.com/office/drawing/2014/main" id="{891F237D-5037-2CCE-487F-BECCE27739E7}"/>
                  </a:ext>
                </a:extLst>
              </p:cNvPr>
              <p:cNvPicPr/>
              <p:nvPr/>
            </p:nvPicPr>
            <p:blipFill>
              <a:blip r:embed="rId6"/>
              <a:stretch>
                <a:fillRect/>
              </a:stretch>
            </p:blipFill>
            <p:spPr>
              <a:xfrm>
                <a:off x="7170275" y="3807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42" name="Ink 441">
                <a:extLst>
                  <a:ext uri="{FF2B5EF4-FFF2-40B4-BE49-F238E27FC236}">
                    <a16:creationId xmlns:a16="http://schemas.microsoft.com/office/drawing/2014/main" id="{BEFFE5B5-BAB4-D4AC-6BF3-FA5A8118053C}"/>
                  </a:ext>
                </a:extLst>
              </p14:cNvPr>
              <p14:cNvContentPartPr/>
              <p14:nvPr/>
            </p14:nvContentPartPr>
            <p14:xfrm>
              <a:off x="7748795" y="3728593"/>
              <a:ext cx="360" cy="360"/>
            </p14:xfrm>
          </p:contentPart>
        </mc:Choice>
        <mc:Fallback xmlns="">
          <p:pic>
            <p:nvPicPr>
              <p:cNvPr id="442" name="Ink 441">
                <a:extLst>
                  <a:ext uri="{FF2B5EF4-FFF2-40B4-BE49-F238E27FC236}">
                    <a16:creationId xmlns:a16="http://schemas.microsoft.com/office/drawing/2014/main" id="{BEFFE5B5-BAB4-D4AC-6BF3-FA5A8118053C}"/>
                  </a:ext>
                </a:extLst>
              </p:cNvPr>
              <p:cNvPicPr/>
              <p:nvPr/>
            </p:nvPicPr>
            <p:blipFill>
              <a:blip r:embed="rId6"/>
              <a:stretch>
                <a:fillRect/>
              </a:stretch>
            </p:blipFill>
            <p:spPr>
              <a:xfrm>
                <a:off x="7659155" y="3548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443" name="Ink 442">
                <a:extLst>
                  <a:ext uri="{FF2B5EF4-FFF2-40B4-BE49-F238E27FC236}">
                    <a16:creationId xmlns:a16="http://schemas.microsoft.com/office/drawing/2014/main" id="{994D9E9F-CD11-9D90-67FB-7EDFEB295063}"/>
                  </a:ext>
                </a:extLst>
              </p14:cNvPr>
              <p14:cNvContentPartPr/>
              <p14:nvPr/>
            </p14:nvContentPartPr>
            <p14:xfrm>
              <a:off x="7754555" y="3710233"/>
              <a:ext cx="360" cy="360"/>
            </p14:xfrm>
          </p:contentPart>
        </mc:Choice>
        <mc:Fallback xmlns="">
          <p:pic>
            <p:nvPicPr>
              <p:cNvPr id="443" name="Ink 442">
                <a:extLst>
                  <a:ext uri="{FF2B5EF4-FFF2-40B4-BE49-F238E27FC236}">
                    <a16:creationId xmlns:a16="http://schemas.microsoft.com/office/drawing/2014/main" id="{994D9E9F-CD11-9D90-67FB-7EDFEB295063}"/>
                  </a:ext>
                </a:extLst>
              </p:cNvPr>
              <p:cNvPicPr/>
              <p:nvPr/>
            </p:nvPicPr>
            <p:blipFill>
              <a:blip r:embed="rId6"/>
              <a:stretch>
                <a:fillRect/>
              </a:stretch>
            </p:blipFill>
            <p:spPr>
              <a:xfrm>
                <a:off x="7664555" y="3530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44" name="Ink 443">
                <a:extLst>
                  <a:ext uri="{FF2B5EF4-FFF2-40B4-BE49-F238E27FC236}">
                    <a16:creationId xmlns:a16="http://schemas.microsoft.com/office/drawing/2014/main" id="{9A891A97-CCD4-D1F9-8FCD-BAAF0FDBE521}"/>
                  </a:ext>
                </a:extLst>
              </p14:cNvPr>
              <p14:cNvContentPartPr/>
              <p14:nvPr/>
            </p14:nvContentPartPr>
            <p14:xfrm>
              <a:off x="7755635" y="3687553"/>
              <a:ext cx="30600" cy="23400"/>
            </p14:xfrm>
          </p:contentPart>
        </mc:Choice>
        <mc:Fallback xmlns="">
          <p:pic>
            <p:nvPicPr>
              <p:cNvPr id="444" name="Ink 443">
                <a:extLst>
                  <a:ext uri="{FF2B5EF4-FFF2-40B4-BE49-F238E27FC236}">
                    <a16:creationId xmlns:a16="http://schemas.microsoft.com/office/drawing/2014/main" id="{9A891A97-CCD4-D1F9-8FCD-BAAF0FDBE521}"/>
                  </a:ext>
                </a:extLst>
              </p:cNvPr>
              <p:cNvPicPr/>
              <p:nvPr/>
            </p:nvPicPr>
            <p:blipFill>
              <a:blip r:embed="rId508"/>
              <a:stretch>
                <a:fillRect/>
              </a:stretch>
            </p:blipFill>
            <p:spPr>
              <a:xfrm>
                <a:off x="7665635" y="3507553"/>
                <a:ext cx="2102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45" name="Ink 444">
                <a:extLst>
                  <a:ext uri="{FF2B5EF4-FFF2-40B4-BE49-F238E27FC236}">
                    <a16:creationId xmlns:a16="http://schemas.microsoft.com/office/drawing/2014/main" id="{14099EEE-5F1E-D4CE-3621-16197B7D4F8B}"/>
                  </a:ext>
                </a:extLst>
              </p14:cNvPr>
              <p14:cNvContentPartPr/>
              <p14:nvPr/>
            </p14:nvContentPartPr>
            <p14:xfrm>
              <a:off x="7820435" y="3652633"/>
              <a:ext cx="360" cy="360"/>
            </p14:xfrm>
          </p:contentPart>
        </mc:Choice>
        <mc:Fallback xmlns="">
          <p:pic>
            <p:nvPicPr>
              <p:cNvPr id="445" name="Ink 444">
                <a:extLst>
                  <a:ext uri="{FF2B5EF4-FFF2-40B4-BE49-F238E27FC236}">
                    <a16:creationId xmlns:a16="http://schemas.microsoft.com/office/drawing/2014/main" id="{14099EEE-5F1E-D4CE-3621-16197B7D4F8B}"/>
                  </a:ext>
                </a:extLst>
              </p:cNvPr>
              <p:cNvPicPr/>
              <p:nvPr/>
            </p:nvPicPr>
            <p:blipFill>
              <a:blip r:embed="rId6"/>
              <a:stretch>
                <a:fillRect/>
              </a:stretch>
            </p:blipFill>
            <p:spPr>
              <a:xfrm>
                <a:off x="7730435" y="347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446" name="Ink 445">
                <a:extLst>
                  <a:ext uri="{FF2B5EF4-FFF2-40B4-BE49-F238E27FC236}">
                    <a16:creationId xmlns:a16="http://schemas.microsoft.com/office/drawing/2014/main" id="{F329C588-27E7-926F-FBDB-8C293CC3906E}"/>
                  </a:ext>
                </a:extLst>
              </p14:cNvPr>
              <p14:cNvContentPartPr/>
              <p14:nvPr/>
            </p14:nvContentPartPr>
            <p14:xfrm>
              <a:off x="7850675" y="3627793"/>
              <a:ext cx="360" cy="360"/>
            </p14:xfrm>
          </p:contentPart>
        </mc:Choice>
        <mc:Fallback xmlns="">
          <p:pic>
            <p:nvPicPr>
              <p:cNvPr id="446" name="Ink 445">
                <a:extLst>
                  <a:ext uri="{FF2B5EF4-FFF2-40B4-BE49-F238E27FC236}">
                    <a16:creationId xmlns:a16="http://schemas.microsoft.com/office/drawing/2014/main" id="{F329C588-27E7-926F-FBDB-8C293CC3906E}"/>
                  </a:ext>
                </a:extLst>
              </p:cNvPr>
              <p:cNvPicPr/>
              <p:nvPr/>
            </p:nvPicPr>
            <p:blipFill>
              <a:blip r:embed="rId6"/>
              <a:stretch>
                <a:fillRect/>
              </a:stretch>
            </p:blipFill>
            <p:spPr>
              <a:xfrm>
                <a:off x="7760675" y="3448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47" name="Ink 446">
                <a:extLst>
                  <a:ext uri="{FF2B5EF4-FFF2-40B4-BE49-F238E27FC236}">
                    <a16:creationId xmlns:a16="http://schemas.microsoft.com/office/drawing/2014/main" id="{94B21450-013E-C3AB-B3CA-0E891AE4BFA8}"/>
                  </a:ext>
                </a:extLst>
              </p14:cNvPr>
              <p14:cNvContentPartPr/>
              <p14:nvPr/>
            </p14:nvContentPartPr>
            <p14:xfrm>
              <a:off x="7868675" y="3618073"/>
              <a:ext cx="360" cy="360"/>
            </p14:xfrm>
          </p:contentPart>
        </mc:Choice>
        <mc:Fallback xmlns="">
          <p:pic>
            <p:nvPicPr>
              <p:cNvPr id="447" name="Ink 446">
                <a:extLst>
                  <a:ext uri="{FF2B5EF4-FFF2-40B4-BE49-F238E27FC236}">
                    <a16:creationId xmlns:a16="http://schemas.microsoft.com/office/drawing/2014/main" id="{94B21450-013E-C3AB-B3CA-0E891AE4BFA8}"/>
                  </a:ext>
                </a:extLst>
              </p:cNvPr>
              <p:cNvPicPr/>
              <p:nvPr/>
            </p:nvPicPr>
            <p:blipFill>
              <a:blip r:embed="rId6"/>
              <a:stretch>
                <a:fillRect/>
              </a:stretch>
            </p:blipFill>
            <p:spPr>
              <a:xfrm>
                <a:off x="7779035" y="343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448" name="Ink 447">
                <a:extLst>
                  <a:ext uri="{FF2B5EF4-FFF2-40B4-BE49-F238E27FC236}">
                    <a16:creationId xmlns:a16="http://schemas.microsoft.com/office/drawing/2014/main" id="{645BBFDF-2316-06E2-6C1F-DF10EB65DD16}"/>
                  </a:ext>
                </a:extLst>
              </p14:cNvPr>
              <p14:cNvContentPartPr/>
              <p14:nvPr/>
            </p14:nvContentPartPr>
            <p14:xfrm>
              <a:off x="7795595" y="3606193"/>
              <a:ext cx="54360" cy="11160"/>
            </p14:xfrm>
          </p:contentPart>
        </mc:Choice>
        <mc:Fallback xmlns="">
          <p:pic>
            <p:nvPicPr>
              <p:cNvPr id="448" name="Ink 447">
                <a:extLst>
                  <a:ext uri="{FF2B5EF4-FFF2-40B4-BE49-F238E27FC236}">
                    <a16:creationId xmlns:a16="http://schemas.microsoft.com/office/drawing/2014/main" id="{645BBFDF-2316-06E2-6C1F-DF10EB65DD16}"/>
                  </a:ext>
                </a:extLst>
              </p:cNvPr>
              <p:cNvPicPr/>
              <p:nvPr/>
            </p:nvPicPr>
            <p:blipFill>
              <a:blip r:embed="rId513"/>
              <a:stretch>
                <a:fillRect/>
              </a:stretch>
            </p:blipFill>
            <p:spPr>
              <a:xfrm>
                <a:off x="7705955" y="3426553"/>
                <a:ext cx="23400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449" name="Ink 448">
                <a:extLst>
                  <a:ext uri="{FF2B5EF4-FFF2-40B4-BE49-F238E27FC236}">
                    <a16:creationId xmlns:a16="http://schemas.microsoft.com/office/drawing/2014/main" id="{A726B08E-E8DA-B763-5919-3CB2DBD46F2D}"/>
                  </a:ext>
                </a:extLst>
              </p14:cNvPr>
              <p14:cNvContentPartPr/>
              <p14:nvPr/>
            </p14:nvContentPartPr>
            <p14:xfrm>
              <a:off x="7732955" y="3597193"/>
              <a:ext cx="360" cy="360"/>
            </p14:xfrm>
          </p:contentPart>
        </mc:Choice>
        <mc:Fallback xmlns="">
          <p:pic>
            <p:nvPicPr>
              <p:cNvPr id="449" name="Ink 448">
                <a:extLst>
                  <a:ext uri="{FF2B5EF4-FFF2-40B4-BE49-F238E27FC236}">
                    <a16:creationId xmlns:a16="http://schemas.microsoft.com/office/drawing/2014/main" id="{A726B08E-E8DA-B763-5919-3CB2DBD46F2D}"/>
                  </a:ext>
                </a:extLst>
              </p:cNvPr>
              <p:cNvPicPr/>
              <p:nvPr/>
            </p:nvPicPr>
            <p:blipFill>
              <a:blip r:embed="rId6"/>
              <a:stretch>
                <a:fillRect/>
              </a:stretch>
            </p:blipFill>
            <p:spPr>
              <a:xfrm>
                <a:off x="7643315" y="3417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50" name="Ink 449">
                <a:extLst>
                  <a:ext uri="{FF2B5EF4-FFF2-40B4-BE49-F238E27FC236}">
                    <a16:creationId xmlns:a16="http://schemas.microsoft.com/office/drawing/2014/main" id="{4B99A7E8-DA53-4CA3-4301-840E3D4F0CC6}"/>
                  </a:ext>
                </a:extLst>
              </p14:cNvPr>
              <p14:cNvContentPartPr/>
              <p14:nvPr/>
            </p14:nvContentPartPr>
            <p14:xfrm>
              <a:off x="7935635" y="4026313"/>
              <a:ext cx="360" cy="360"/>
            </p14:xfrm>
          </p:contentPart>
        </mc:Choice>
        <mc:Fallback xmlns="">
          <p:pic>
            <p:nvPicPr>
              <p:cNvPr id="450" name="Ink 449">
                <a:extLst>
                  <a:ext uri="{FF2B5EF4-FFF2-40B4-BE49-F238E27FC236}">
                    <a16:creationId xmlns:a16="http://schemas.microsoft.com/office/drawing/2014/main" id="{4B99A7E8-DA53-4CA3-4301-840E3D4F0CC6}"/>
                  </a:ext>
                </a:extLst>
              </p:cNvPr>
              <p:cNvPicPr/>
              <p:nvPr/>
            </p:nvPicPr>
            <p:blipFill>
              <a:blip r:embed="rId6"/>
              <a:stretch>
                <a:fillRect/>
              </a:stretch>
            </p:blipFill>
            <p:spPr>
              <a:xfrm>
                <a:off x="7845635" y="384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451" name="Ink 450">
                <a:extLst>
                  <a:ext uri="{FF2B5EF4-FFF2-40B4-BE49-F238E27FC236}">
                    <a16:creationId xmlns:a16="http://schemas.microsoft.com/office/drawing/2014/main" id="{A39E8EAB-E7C7-FEE2-751A-B1463ABE32C5}"/>
                  </a:ext>
                </a:extLst>
              </p14:cNvPr>
              <p14:cNvContentPartPr/>
              <p14:nvPr/>
            </p14:nvContentPartPr>
            <p14:xfrm>
              <a:off x="7945355" y="4043233"/>
              <a:ext cx="360" cy="360"/>
            </p14:xfrm>
          </p:contentPart>
        </mc:Choice>
        <mc:Fallback xmlns="">
          <p:pic>
            <p:nvPicPr>
              <p:cNvPr id="451" name="Ink 450">
                <a:extLst>
                  <a:ext uri="{FF2B5EF4-FFF2-40B4-BE49-F238E27FC236}">
                    <a16:creationId xmlns:a16="http://schemas.microsoft.com/office/drawing/2014/main" id="{A39E8EAB-E7C7-FEE2-751A-B1463ABE32C5}"/>
                  </a:ext>
                </a:extLst>
              </p:cNvPr>
              <p:cNvPicPr/>
              <p:nvPr/>
            </p:nvPicPr>
            <p:blipFill>
              <a:blip r:embed="rId6"/>
              <a:stretch>
                <a:fillRect/>
              </a:stretch>
            </p:blipFill>
            <p:spPr>
              <a:xfrm>
                <a:off x="7855715" y="386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52" name="Ink 451">
                <a:extLst>
                  <a:ext uri="{FF2B5EF4-FFF2-40B4-BE49-F238E27FC236}">
                    <a16:creationId xmlns:a16="http://schemas.microsoft.com/office/drawing/2014/main" id="{6D5989FC-5020-F8E7-AF49-AF891406741B}"/>
                  </a:ext>
                </a:extLst>
              </p14:cNvPr>
              <p14:cNvContentPartPr/>
              <p14:nvPr/>
            </p14:nvContentPartPr>
            <p14:xfrm>
              <a:off x="7971995" y="4043233"/>
              <a:ext cx="360" cy="360"/>
            </p14:xfrm>
          </p:contentPart>
        </mc:Choice>
        <mc:Fallback xmlns="">
          <p:pic>
            <p:nvPicPr>
              <p:cNvPr id="452" name="Ink 451">
                <a:extLst>
                  <a:ext uri="{FF2B5EF4-FFF2-40B4-BE49-F238E27FC236}">
                    <a16:creationId xmlns:a16="http://schemas.microsoft.com/office/drawing/2014/main" id="{6D5989FC-5020-F8E7-AF49-AF891406741B}"/>
                  </a:ext>
                </a:extLst>
              </p:cNvPr>
              <p:cNvPicPr/>
              <p:nvPr/>
            </p:nvPicPr>
            <p:blipFill>
              <a:blip r:embed="rId6"/>
              <a:stretch>
                <a:fillRect/>
              </a:stretch>
            </p:blipFill>
            <p:spPr>
              <a:xfrm>
                <a:off x="7882355" y="386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453" name="Ink 452">
                <a:extLst>
                  <a:ext uri="{FF2B5EF4-FFF2-40B4-BE49-F238E27FC236}">
                    <a16:creationId xmlns:a16="http://schemas.microsoft.com/office/drawing/2014/main" id="{A4DC86E3-6AA6-0D22-52CB-74CF134EA896}"/>
                  </a:ext>
                </a:extLst>
              </p14:cNvPr>
              <p14:cNvContentPartPr/>
              <p14:nvPr/>
            </p14:nvContentPartPr>
            <p14:xfrm>
              <a:off x="7993955" y="4048633"/>
              <a:ext cx="360" cy="360"/>
            </p14:xfrm>
          </p:contentPart>
        </mc:Choice>
        <mc:Fallback xmlns="">
          <p:pic>
            <p:nvPicPr>
              <p:cNvPr id="453" name="Ink 452">
                <a:extLst>
                  <a:ext uri="{FF2B5EF4-FFF2-40B4-BE49-F238E27FC236}">
                    <a16:creationId xmlns:a16="http://schemas.microsoft.com/office/drawing/2014/main" id="{A4DC86E3-6AA6-0D22-52CB-74CF134EA896}"/>
                  </a:ext>
                </a:extLst>
              </p:cNvPr>
              <p:cNvPicPr/>
              <p:nvPr/>
            </p:nvPicPr>
            <p:blipFill>
              <a:blip r:embed="rId6"/>
              <a:stretch>
                <a:fillRect/>
              </a:stretch>
            </p:blipFill>
            <p:spPr>
              <a:xfrm>
                <a:off x="7904315" y="3868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54" name="Ink 453">
                <a:extLst>
                  <a:ext uri="{FF2B5EF4-FFF2-40B4-BE49-F238E27FC236}">
                    <a16:creationId xmlns:a16="http://schemas.microsoft.com/office/drawing/2014/main" id="{80F22DA7-DB82-89AE-E787-A6E1BAA19E81}"/>
                  </a:ext>
                </a:extLst>
              </p14:cNvPr>
              <p14:cNvContentPartPr/>
              <p14:nvPr/>
            </p14:nvContentPartPr>
            <p14:xfrm>
              <a:off x="8005475" y="4050073"/>
              <a:ext cx="360" cy="360"/>
            </p14:xfrm>
          </p:contentPart>
        </mc:Choice>
        <mc:Fallback xmlns="">
          <p:pic>
            <p:nvPicPr>
              <p:cNvPr id="454" name="Ink 453">
                <a:extLst>
                  <a:ext uri="{FF2B5EF4-FFF2-40B4-BE49-F238E27FC236}">
                    <a16:creationId xmlns:a16="http://schemas.microsoft.com/office/drawing/2014/main" id="{80F22DA7-DB82-89AE-E787-A6E1BAA19E81}"/>
                  </a:ext>
                </a:extLst>
              </p:cNvPr>
              <p:cNvPicPr/>
              <p:nvPr/>
            </p:nvPicPr>
            <p:blipFill>
              <a:blip r:embed="rId6"/>
              <a:stretch>
                <a:fillRect/>
              </a:stretch>
            </p:blipFill>
            <p:spPr>
              <a:xfrm>
                <a:off x="7915475" y="3870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455" name="Ink 454">
                <a:extLst>
                  <a:ext uri="{FF2B5EF4-FFF2-40B4-BE49-F238E27FC236}">
                    <a16:creationId xmlns:a16="http://schemas.microsoft.com/office/drawing/2014/main" id="{910AECFE-6D71-F895-3843-DC5E25917C29}"/>
                  </a:ext>
                </a:extLst>
              </p14:cNvPr>
              <p14:cNvContentPartPr/>
              <p14:nvPr/>
            </p14:nvContentPartPr>
            <p14:xfrm>
              <a:off x="8039675" y="4057633"/>
              <a:ext cx="360" cy="360"/>
            </p14:xfrm>
          </p:contentPart>
        </mc:Choice>
        <mc:Fallback xmlns="">
          <p:pic>
            <p:nvPicPr>
              <p:cNvPr id="455" name="Ink 454">
                <a:extLst>
                  <a:ext uri="{FF2B5EF4-FFF2-40B4-BE49-F238E27FC236}">
                    <a16:creationId xmlns:a16="http://schemas.microsoft.com/office/drawing/2014/main" id="{910AECFE-6D71-F895-3843-DC5E25917C29}"/>
                  </a:ext>
                </a:extLst>
              </p:cNvPr>
              <p:cNvPicPr/>
              <p:nvPr/>
            </p:nvPicPr>
            <p:blipFill>
              <a:blip r:embed="rId6"/>
              <a:stretch>
                <a:fillRect/>
              </a:stretch>
            </p:blipFill>
            <p:spPr>
              <a:xfrm>
                <a:off x="7950035" y="3877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56" name="Ink 455">
                <a:extLst>
                  <a:ext uri="{FF2B5EF4-FFF2-40B4-BE49-F238E27FC236}">
                    <a16:creationId xmlns:a16="http://schemas.microsoft.com/office/drawing/2014/main" id="{339156D0-DE8A-6CFF-4168-972ED4FAAA43}"/>
                  </a:ext>
                </a:extLst>
              </p14:cNvPr>
              <p14:cNvContentPartPr/>
              <p14:nvPr/>
            </p14:nvContentPartPr>
            <p14:xfrm>
              <a:off x="8048315" y="4058713"/>
              <a:ext cx="360" cy="360"/>
            </p14:xfrm>
          </p:contentPart>
        </mc:Choice>
        <mc:Fallback xmlns="">
          <p:pic>
            <p:nvPicPr>
              <p:cNvPr id="456" name="Ink 455">
                <a:extLst>
                  <a:ext uri="{FF2B5EF4-FFF2-40B4-BE49-F238E27FC236}">
                    <a16:creationId xmlns:a16="http://schemas.microsoft.com/office/drawing/2014/main" id="{339156D0-DE8A-6CFF-4168-972ED4FAAA43}"/>
                  </a:ext>
                </a:extLst>
              </p:cNvPr>
              <p:cNvPicPr/>
              <p:nvPr/>
            </p:nvPicPr>
            <p:blipFill>
              <a:blip r:embed="rId6"/>
              <a:stretch>
                <a:fillRect/>
              </a:stretch>
            </p:blipFill>
            <p:spPr>
              <a:xfrm>
                <a:off x="7958675" y="3878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457" name="Ink 456">
                <a:extLst>
                  <a:ext uri="{FF2B5EF4-FFF2-40B4-BE49-F238E27FC236}">
                    <a16:creationId xmlns:a16="http://schemas.microsoft.com/office/drawing/2014/main" id="{3EA55C6D-2D92-6812-C2FE-ED3ABD6663DD}"/>
                  </a:ext>
                </a:extLst>
              </p14:cNvPr>
              <p14:cNvContentPartPr/>
              <p14:nvPr/>
            </p14:nvContentPartPr>
            <p14:xfrm>
              <a:off x="8067035" y="4070233"/>
              <a:ext cx="360" cy="360"/>
            </p14:xfrm>
          </p:contentPart>
        </mc:Choice>
        <mc:Fallback xmlns="">
          <p:pic>
            <p:nvPicPr>
              <p:cNvPr id="457" name="Ink 456">
                <a:extLst>
                  <a:ext uri="{FF2B5EF4-FFF2-40B4-BE49-F238E27FC236}">
                    <a16:creationId xmlns:a16="http://schemas.microsoft.com/office/drawing/2014/main" id="{3EA55C6D-2D92-6812-C2FE-ED3ABD6663DD}"/>
                  </a:ext>
                </a:extLst>
              </p:cNvPr>
              <p:cNvPicPr/>
              <p:nvPr/>
            </p:nvPicPr>
            <p:blipFill>
              <a:blip r:embed="rId6"/>
              <a:stretch>
                <a:fillRect/>
              </a:stretch>
            </p:blipFill>
            <p:spPr>
              <a:xfrm>
                <a:off x="7977395" y="3890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58" name="Ink 457">
                <a:extLst>
                  <a:ext uri="{FF2B5EF4-FFF2-40B4-BE49-F238E27FC236}">
                    <a16:creationId xmlns:a16="http://schemas.microsoft.com/office/drawing/2014/main" id="{F9CEDFF7-3436-D629-5D26-D9FD593E2A00}"/>
                  </a:ext>
                </a:extLst>
              </p14:cNvPr>
              <p14:cNvContentPartPr/>
              <p14:nvPr/>
            </p14:nvContentPartPr>
            <p14:xfrm>
              <a:off x="8082155" y="4074193"/>
              <a:ext cx="360" cy="360"/>
            </p14:xfrm>
          </p:contentPart>
        </mc:Choice>
        <mc:Fallback xmlns="">
          <p:pic>
            <p:nvPicPr>
              <p:cNvPr id="458" name="Ink 457">
                <a:extLst>
                  <a:ext uri="{FF2B5EF4-FFF2-40B4-BE49-F238E27FC236}">
                    <a16:creationId xmlns:a16="http://schemas.microsoft.com/office/drawing/2014/main" id="{F9CEDFF7-3436-D629-5D26-D9FD593E2A00}"/>
                  </a:ext>
                </a:extLst>
              </p:cNvPr>
              <p:cNvPicPr/>
              <p:nvPr/>
            </p:nvPicPr>
            <p:blipFill>
              <a:blip r:embed="rId6"/>
              <a:stretch>
                <a:fillRect/>
              </a:stretch>
            </p:blipFill>
            <p:spPr>
              <a:xfrm>
                <a:off x="7992515" y="389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459" name="Ink 458">
                <a:extLst>
                  <a:ext uri="{FF2B5EF4-FFF2-40B4-BE49-F238E27FC236}">
                    <a16:creationId xmlns:a16="http://schemas.microsoft.com/office/drawing/2014/main" id="{53E7389F-F6BA-E759-5EF7-761E151AD05A}"/>
                  </a:ext>
                </a:extLst>
              </p14:cNvPr>
              <p14:cNvContentPartPr/>
              <p14:nvPr/>
            </p14:nvContentPartPr>
            <p14:xfrm>
              <a:off x="8083235" y="4081393"/>
              <a:ext cx="360" cy="360"/>
            </p14:xfrm>
          </p:contentPart>
        </mc:Choice>
        <mc:Fallback xmlns="">
          <p:pic>
            <p:nvPicPr>
              <p:cNvPr id="459" name="Ink 458">
                <a:extLst>
                  <a:ext uri="{FF2B5EF4-FFF2-40B4-BE49-F238E27FC236}">
                    <a16:creationId xmlns:a16="http://schemas.microsoft.com/office/drawing/2014/main" id="{53E7389F-F6BA-E759-5EF7-761E151AD05A}"/>
                  </a:ext>
                </a:extLst>
              </p:cNvPr>
              <p:cNvPicPr/>
              <p:nvPr/>
            </p:nvPicPr>
            <p:blipFill>
              <a:blip r:embed="rId6"/>
              <a:stretch>
                <a:fillRect/>
              </a:stretch>
            </p:blipFill>
            <p:spPr>
              <a:xfrm>
                <a:off x="7993595" y="3901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60" name="Ink 459">
                <a:extLst>
                  <a:ext uri="{FF2B5EF4-FFF2-40B4-BE49-F238E27FC236}">
                    <a16:creationId xmlns:a16="http://schemas.microsoft.com/office/drawing/2014/main" id="{396CBE71-49C8-4F35-5488-CB6A738208E6}"/>
                  </a:ext>
                </a:extLst>
              </p14:cNvPr>
              <p14:cNvContentPartPr/>
              <p14:nvPr/>
            </p14:nvContentPartPr>
            <p14:xfrm>
              <a:off x="8084315" y="4082833"/>
              <a:ext cx="360" cy="360"/>
            </p14:xfrm>
          </p:contentPart>
        </mc:Choice>
        <mc:Fallback xmlns="">
          <p:pic>
            <p:nvPicPr>
              <p:cNvPr id="460" name="Ink 459">
                <a:extLst>
                  <a:ext uri="{FF2B5EF4-FFF2-40B4-BE49-F238E27FC236}">
                    <a16:creationId xmlns:a16="http://schemas.microsoft.com/office/drawing/2014/main" id="{396CBE71-49C8-4F35-5488-CB6A738208E6}"/>
                  </a:ext>
                </a:extLst>
              </p:cNvPr>
              <p:cNvPicPr/>
              <p:nvPr/>
            </p:nvPicPr>
            <p:blipFill>
              <a:blip r:embed="rId6"/>
              <a:stretch>
                <a:fillRect/>
              </a:stretch>
            </p:blipFill>
            <p:spPr>
              <a:xfrm>
                <a:off x="7994315" y="3902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461" name="Ink 460">
                <a:extLst>
                  <a:ext uri="{FF2B5EF4-FFF2-40B4-BE49-F238E27FC236}">
                    <a16:creationId xmlns:a16="http://schemas.microsoft.com/office/drawing/2014/main" id="{1C680250-CA59-5F72-F578-3CE7E35AE857}"/>
                  </a:ext>
                </a:extLst>
              </p14:cNvPr>
              <p14:cNvContentPartPr/>
              <p14:nvPr/>
            </p14:nvContentPartPr>
            <p14:xfrm>
              <a:off x="9556715" y="4326193"/>
              <a:ext cx="360" cy="360"/>
            </p14:xfrm>
          </p:contentPart>
        </mc:Choice>
        <mc:Fallback xmlns="">
          <p:pic>
            <p:nvPicPr>
              <p:cNvPr id="461" name="Ink 460">
                <a:extLst>
                  <a:ext uri="{FF2B5EF4-FFF2-40B4-BE49-F238E27FC236}">
                    <a16:creationId xmlns:a16="http://schemas.microsoft.com/office/drawing/2014/main" id="{1C680250-CA59-5F72-F578-3CE7E35AE857}"/>
                  </a:ext>
                </a:extLst>
              </p:cNvPr>
              <p:cNvPicPr/>
              <p:nvPr/>
            </p:nvPicPr>
            <p:blipFill>
              <a:blip r:embed="rId6"/>
              <a:stretch>
                <a:fillRect/>
              </a:stretch>
            </p:blipFill>
            <p:spPr>
              <a:xfrm>
                <a:off x="9467075" y="4146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62" name="Ink 461">
                <a:extLst>
                  <a:ext uri="{FF2B5EF4-FFF2-40B4-BE49-F238E27FC236}">
                    <a16:creationId xmlns:a16="http://schemas.microsoft.com/office/drawing/2014/main" id="{C2E688F2-2665-8F17-0355-34FBC2686033}"/>
                  </a:ext>
                </a:extLst>
              </p14:cNvPr>
              <p14:cNvContentPartPr/>
              <p14:nvPr/>
            </p14:nvContentPartPr>
            <p14:xfrm>
              <a:off x="9549875" y="4334113"/>
              <a:ext cx="360" cy="360"/>
            </p14:xfrm>
          </p:contentPart>
        </mc:Choice>
        <mc:Fallback xmlns="">
          <p:pic>
            <p:nvPicPr>
              <p:cNvPr id="462" name="Ink 461">
                <a:extLst>
                  <a:ext uri="{FF2B5EF4-FFF2-40B4-BE49-F238E27FC236}">
                    <a16:creationId xmlns:a16="http://schemas.microsoft.com/office/drawing/2014/main" id="{C2E688F2-2665-8F17-0355-34FBC2686033}"/>
                  </a:ext>
                </a:extLst>
              </p:cNvPr>
              <p:cNvPicPr/>
              <p:nvPr/>
            </p:nvPicPr>
            <p:blipFill>
              <a:blip r:embed="rId6"/>
              <a:stretch>
                <a:fillRect/>
              </a:stretch>
            </p:blipFill>
            <p:spPr>
              <a:xfrm>
                <a:off x="9459875" y="415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463" name="Ink 462">
                <a:extLst>
                  <a:ext uri="{FF2B5EF4-FFF2-40B4-BE49-F238E27FC236}">
                    <a16:creationId xmlns:a16="http://schemas.microsoft.com/office/drawing/2014/main" id="{F547EBE6-A982-4185-DC64-B8C244E2EAD8}"/>
                  </a:ext>
                </a:extLst>
              </p14:cNvPr>
              <p14:cNvContentPartPr/>
              <p14:nvPr/>
            </p14:nvContentPartPr>
            <p14:xfrm>
              <a:off x="9577235" y="4336273"/>
              <a:ext cx="360" cy="360"/>
            </p14:xfrm>
          </p:contentPart>
        </mc:Choice>
        <mc:Fallback xmlns="">
          <p:pic>
            <p:nvPicPr>
              <p:cNvPr id="463" name="Ink 462">
                <a:extLst>
                  <a:ext uri="{FF2B5EF4-FFF2-40B4-BE49-F238E27FC236}">
                    <a16:creationId xmlns:a16="http://schemas.microsoft.com/office/drawing/2014/main" id="{F547EBE6-A982-4185-DC64-B8C244E2EAD8}"/>
                  </a:ext>
                </a:extLst>
              </p:cNvPr>
              <p:cNvPicPr/>
              <p:nvPr/>
            </p:nvPicPr>
            <p:blipFill>
              <a:blip r:embed="rId6"/>
              <a:stretch>
                <a:fillRect/>
              </a:stretch>
            </p:blipFill>
            <p:spPr>
              <a:xfrm>
                <a:off x="9487595" y="4156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464" name="Ink 463">
                <a:extLst>
                  <a:ext uri="{FF2B5EF4-FFF2-40B4-BE49-F238E27FC236}">
                    <a16:creationId xmlns:a16="http://schemas.microsoft.com/office/drawing/2014/main" id="{75D2AE6E-74C0-F1CE-901C-8620A17CDF06}"/>
                  </a:ext>
                </a:extLst>
              </p14:cNvPr>
              <p14:cNvContentPartPr/>
              <p14:nvPr/>
            </p14:nvContentPartPr>
            <p14:xfrm>
              <a:off x="9628715" y="4344913"/>
              <a:ext cx="360" cy="360"/>
            </p14:xfrm>
          </p:contentPart>
        </mc:Choice>
        <mc:Fallback xmlns="">
          <p:pic>
            <p:nvPicPr>
              <p:cNvPr id="464" name="Ink 463">
                <a:extLst>
                  <a:ext uri="{FF2B5EF4-FFF2-40B4-BE49-F238E27FC236}">
                    <a16:creationId xmlns:a16="http://schemas.microsoft.com/office/drawing/2014/main" id="{75D2AE6E-74C0-F1CE-901C-8620A17CDF06}"/>
                  </a:ext>
                </a:extLst>
              </p:cNvPr>
              <p:cNvPicPr/>
              <p:nvPr/>
            </p:nvPicPr>
            <p:blipFill>
              <a:blip r:embed="rId6"/>
              <a:stretch>
                <a:fillRect/>
              </a:stretch>
            </p:blipFill>
            <p:spPr>
              <a:xfrm>
                <a:off x="9538715" y="4165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465" name="Ink 464">
                <a:extLst>
                  <a:ext uri="{FF2B5EF4-FFF2-40B4-BE49-F238E27FC236}">
                    <a16:creationId xmlns:a16="http://schemas.microsoft.com/office/drawing/2014/main" id="{1FF5B956-812B-382F-7480-9DA0581AB4BC}"/>
                  </a:ext>
                </a:extLst>
              </p14:cNvPr>
              <p14:cNvContentPartPr/>
              <p14:nvPr/>
            </p14:nvContentPartPr>
            <p14:xfrm>
              <a:off x="9609275" y="4348513"/>
              <a:ext cx="360" cy="360"/>
            </p14:xfrm>
          </p:contentPart>
        </mc:Choice>
        <mc:Fallback xmlns="">
          <p:pic>
            <p:nvPicPr>
              <p:cNvPr id="465" name="Ink 464">
                <a:extLst>
                  <a:ext uri="{FF2B5EF4-FFF2-40B4-BE49-F238E27FC236}">
                    <a16:creationId xmlns:a16="http://schemas.microsoft.com/office/drawing/2014/main" id="{1FF5B956-812B-382F-7480-9DA0581AB4BC}"/>
                  </a:ext>
                </a:extLst>
              </p:cNvPr>
              <p:cNvPicPr/>
              <p:nvPr/>
            </p:nvPicPr>
            <p:blipFill>
              <a:blip r:embed="rId6"/>
              <a:stretch>
                <a:fillRect/>
              </a:stretch>
            </p:blipFill>
            <p:spPr>
              <a:xfrm>
                <a:off x="9519635" y="41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466" name="Ink 465">
                <a:extLst>
                  <a:ext uri="{FF2B5EF4-FFF2-40B4-BE49-F238E27FC236}">
                    <a16:creationId xmlns:a16="http://schemas.microsoft.com/office/drawing/2014/main" id="{52A96533-8A21-4899-475C-D661AA9EE9D0}"/>
                  </a:ext>
                </a:extLst>
              </p14:cNvPr>
              <p14:cNvContentPartPr/>
              <p14:nvPr/>
            </p14:nvContentPartPr>
            <p14:xfrm>
              <a:off x="9584435" y="4348513"/>
              <a:ext cx="360" cy="360"/>
            </p14:xfrm>
          </p:contentPart>
        </mc:Choice>
        <mc:Fallback xmlns="">
          <p:pic>
            <p:nvPicPr>
              <p:cNvPr id="466" name="Ink 465">
                <a:extLst>
                  <a:ext uri="{FF2B5EF4-FFF2-40B4-BE49-F238E27FC236}">
                    <a16:creationId xmlns:a16="http://schemas.microsoft.com/office/drawing/2014/main" id="{52A96533-8A21-4899-475C-D661AA9EE9D0}"/>
                  </a:ext>
                </a:extLst>
              </p:cNvPr>
              <p:cNvPicPr/>
              <p:nvPr/>
            </p:nvPicPr>
            <p:blipFill>
              <a:blip r:embed="rId6"/>
              <a:stretch>
                <a:fillRect/>
              </a:stretch>
            </p:blipFill>
            <p:spPr>
              <a:xfrm>
                <a:off x="9494435" y="41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467" name="Ink 466">
                <a:extLst>
                  <a:ext uri="{FF2B5EF4-FFF2-40B4-BE49-F238E27FC236}">
                    <a16:creationId xmlns:a16="http://schemas.microsoft.com/office/drawing/2014/main" id="{611E9738-BA6B-3774-7D31-9167407B6EB5}"/>
                  </a:ext>
                </a:extLst>
              </p14:cNvPr>
              <p14:cNvContentPartPr/>
              <p14:nvPr/>
            </p14:nvContentPartPr>
            <p14:xfrm>
              <a:off x="9553835" y="4346353"/>
              <a:ext cx="360" cy="360"/>
            </p14:xfrm>
          </p:contentPart>
        </mc:Choice>
        <mc:Fallback xmlns="">
          <p:pic>
            <p:nvPicPr>
              <p:cNvPr id="467" name="Ink 466">
                <a:extLst>
                  <a:ext uri="{FF2B5EF4-FFF2-40B4-BE49-F238E27FC236}">
                    <a16:creationId xmlns:a16="http://schemas.microsoft.com/office/drawing/2014/main" id="{611E9738-BA6B-3774-7D31-9167407B6EB5}"/>
                  </a:ext>
                </a:extLst>
              </p:cNvPr>
              <p:cNvPicPr/>
              <p:nvPr/>
            </p:nvPicPr>
            <p:blipFill>
              <a:blip r:embed="rId6"/>
              <a:stretch>
                <a:fillRect/>
              </a:stretch>
            </p:blipFill>
            <p:spPr>
              <a:xfrm>
                <a:off x="946383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468" name="Ink 467">
                <a:extLst>
                  <a:ext uri="{FF2B5EF4-FFF2-40B4-BE49-F238E27FC236}">
                    <a16:creationId xmlns:a16="http://schemas.microsoft.com/office/drawing/2014/main" id="{9C8AC626-26D0-894D-D45F-025F873F2A94}"/>
                  </a:ext>
                </a:extLst>
              </p14:cNvPr>
              <p14:cNvContentPartPr/>
              <p14:nvPr/>
            </p14:nvContentPartPr>
            <p14:xfrm>
              <a:off x="9552755" y="4346353"/>
              <a:ext cx="360" cy="360"/>
            </p14:xfrm>
          </p:contentPart>
        </mc:Choice>
        <mc:Fallback xmlns="">
          <p:pic>
            <p:nvPicPr>
              <p:cNvPr id="468" name="Ink 467">
                <a:extLst>
                  <a:ext uri="{FF2B5EF4-FFF2-40B4-BE49-F238E27FC236}">
                    <a16:creationId xmlns:a16="http://schemas.microsoft.com/office/drawing/2014/main" id="{9C8AC626-26D0-894D-D45F-025F873F2A94}"/>
                  </a:ext>
                </a:extLst>
              </p:cNvPr>
              <p:cNvPicPr/>
              <p:nvPr/>
            </p:nvPicPr>
            <p:blipFill>
              <a:blip r:embed="rId6"/>
              <a:stretch>
                <a:fillRect/>
              </a:stretch>
            </p:blipFill>
            <p:spPr>
              <a:xfrm>
                <a:off x="946275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469" name="Ink 468">
                <a:extLst>
                  <a:ext uri="{FF2B5EF4-FFF2-40B4-BE49-F238E27FC236}">
                    <a16:creationId xmlns:a16="http://schemas.microsoft.com/office/drawing/2014/main" id="{562490E7-0488-5E1B-0BEE-1C43616DD4AF}"/>
                  </a:ext>
                </a:extLst>
              </p14:cNvPr>
              <p14:cNvContentPartPr/>
              <p14:nvPr/>
            </p14:nvContentPartPr>
            <p14:xfrm>
              <a:off x="9549155" y="4346353"/>
              <a:ext cx="360" cy="360"/>
            </p14:xfrm>
          </p:contentPart>
        </mc:Choice>
        <mc:Fallback xmlns="">
          <p:pic>
            <p:nvPicPr>
              <p:cNvPr id="469" name="Ink 468">
                <a:extLst>
                  <a:ext uri="{FF2B5EF4-FFF2-40B4-BE49-F238E27FC236}">
                    <a16:creationId xmlns:a16="http://schemas.microsoft.com/office/drawing/2014/main" id="{562490E7-0488-5E1B-0BEE-1C43616DD4AF}"/>
                  </a:ext>
                </a:extLst>
              </p:cNvPr>
              <p:cNvPicPr/>
              <p:nvPr/>
            </p:nvPicPr>
            <p:blipFill>
              <a:blip r:embed="rId6"/>
              <a:stretch>
                <a:fillRect/>
              </a:stretch>
            </p:blipFill>
            <p:spPr>
              <a:xfrm>
                <a:off x="945951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470" name="Ink 469">
                <a:extLst>
                  <a:ext uri="{FF2B5EF4-FFF2-40B4-BE49-F238E27FC236}">
                    <a16:creationId xmlns:a16="http://schemas.microsoft.com/office/drawing/2014/main" id="{D70C95FC-BA50-DDF1-8AE3-282A855385AD}"/>
                  </a:ext>
                </a:extLst>
              </p14:cNvPr>
              <p14:cNvContentPartPr/>
              <p14:nvPr/>
            </p14:nvContentPartPr>
            <p14:xfrm>
              <a:off x="9537275" y="4346353"/>
              <a:ext cx="360" cy="360"/>
            </p14:xfrm>
          </p:contentPart>
        </mc:Choice>
        <mc:Fallback xmlns="">
          <p:pic>
            <p:nvPicPr>
              <p:cNvPr id="470" name="Ink 469">
                <a:extLst>
                  <a:ext uri="{FF2B5EF4-FFF2-40B4-BE49-F238E27FC236}">
                    <a16:creationId xmlns:a16="http://schemas.microsoft.com/office/drawing/2014/main" id="{D70C95FC-BA50-DDF1-8AE3-282A855385AD}"/>
                  </a:ext>
                </a:extLst>
              </p:cNvPr>
              <p:cNvPicPr/>
              <p:nvPr/>
            </p:nvPicPr>
            <p:blipFill>
              <a:blip r:embed="rId6"/>
              <a:stretch>
                <a:fillRect/>
              </a:stretch>
            </p:blipFill>
            <p:spPr>
              <a:xfrm>
                <a:off x="944727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471" name="Ink 470">
                <a:extLst>
                  <a:ext uri="{FF2B5EF4-FFF2-40B4-BE49-F238E27FC236}">
                    <a16:creationId xmlns:a16="http://schemas.microsoft.com/office/drawing/2014/main" id="{7868F6B9-69EE-C65E-3F6E-6884938795B8}"/>
                  </a:ext>
                </a:extLst>
              </p14:cNvPr>
              <p14:cNvContentPartPr/>
              <p14:nvPr/>
            </p14:nvContentPartPr>
            <p14:xfrm>
              <a:off x="9537275" y="4347073"/>
              <a:ext cx="360" cy="360"/>
            </p14:xfrm>
          </p:contentPart>
        </mc:Choice>
        <mc:Fallback xmlns="">
          <p:pic>
            <p:nvPicPr>
              <p:cNvPr id="471" name="Ink 470">
                <a:extLst>
                  <a:ext uri="{FF2B5EF4-FFF2-40B4-BE49-F238E27FC236}">
                    <a16:creationId xmlns:a16="http://schemas.microsoft.com/office/drawing/2014/main" id="{7868F6B9-69EE-C65E-3F6E-6884938795B8}"/>
                  </a:ext>
                </a:extLst>
              </p:cNvPr>
              <p:cNvPicPr/>
              <p:nvPr/>
            </p:nvPicPr>
            <p:blipFill>
              <a:blip r:embed="rId6"/>
              <a:stretch>
                <a:fillRect/>
              </a:stretch>
            </p:blipFill>
            <p:spPr>
              <a:xfrm>
                <a:off x="9447275" y="4167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472" name="Ink 471">
                <a:extLst>
                  <a:ext uri="{FF2B5EF4-FFF2-40B4-BE49-F238E27FC236}">
                    <a16:creationId xmlns:a16="http://schemas.microsoft.com/office/drawing/2014/main" id="{3A4F257A-7FC9-CBB6-0107-C9A1F448F912}"/>
                  </a:ext>
                </a:extLst>
              </p14:cNvPr>
              <p14:cNvContentPartPr/>
              <p14:nvPr/>
            </p14:nvContentPartPr>
            <p14:xfrm>
              <a:off x="9537275" y="4347073"/>
              <a:ext cx="360" cy="360"/>
            </p14:xfrm>
          </p:contentPart>
        </mc:Choice>
        <mc:Fallback xmlns="">
          <p:pic>
            <p:nvPicPr>
              <p:cNvPr id="472" name="Ink 471">
                <a:extLst>
                  <a:ext uri="{FF2B5EF4-FFF2-40B4-BE49-F238E27FC236}">
                    <a16:creationId xmlns:a16="http://schemas.microsoft.com/office/drawing/2014/main" id="{3A4F257A-7FC9-CBB6-0107-C9A1F448F912}"/>
                  </a:ext>
                </a:extLst>
              </p:cNvPr>
              <p:cNvPicPr/>
              <p:nvPr/>
            </p:nvPicPr>
            <p:blipFill>
              <a:blip r:embed="rId6"/>
              <a:stretch>
                <a:fillRect/>
              </a:stretch>
            </p:blipFill>
            <p:spPr>
              <a:xfrm>
                <a:off x="9447275" y="4167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473" name="Ink 472">
                <a:extLst>
                  <a:ext uri="{FF2B5EF4-FFF2-40B4-BE49-F238E27FC236}">
                    <a16:creationId xmlns:a16="http://schemas.microsoft.com/office/drawing/2014/main" id="{BAB0153A-2495-0DB9-8A4B-4E8AA9128FE7}"/>
                  </a:ext>
                </a:extLst>
              </p14:cNvPr>
              <p14:cNvContentPartPr/>
              <p14:nvPr/>
            </p14:nvContentPartPr>
            <p14:xfrm>
              <a:off x="9972515" y="2836873"/>
              <a:ext cx="360" cy="360"/>
            </p14:xfrm>
          </p:contentPart>
        </mc:Choice>
        <mc:Fallback xmlns="">
          <p:pic>
            <p:nvPicPr>
              <p:cNvPr id="473" name="Ink 472">
                <a:extLst>
                  <a:ext uri="{FF2B5EF4-FFF2-40B4-BE49-F238E27FC236}">
                    <a16:creationId xmlns:a16="http://schemas.microsoft.com/office/drawing/2014/main" id="{BAB0153A-2495-0DB9-8A4B-4E8AA9128FE7}"/>
                  </a:ext>
                </a:extLst>
              </p:cNvPr>
              <p:cNvPicPr/>
              <p:nvPr/>
            </p:nvPicPr>
            <p:blipFill>
              <a:blip r:embed="rId6"/>
              <a:stretch>
                <a:fillRect/>
              </a:stretch>
            </p:blipFill>
            <p:spPr>
              <a:xfrm>
                <a:off x="9882515" y="2657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474" name="Ink 473">
                <a:extLst>
                  <a:ext uri="{FF2B5EF4-FFF2-40B4-BE49-F238E27FC236}">
                    <a16:creationId xmlns:a16="http://schemas.microsoft.com/office/drawing/2014/main" id="{3D4E38C6-1B72-9458-AD5B-227027980B97}"/>
                  </a:ext>
                </a:extLst>
              </p14:cNvPr>
              <p14:cNvContentPartPr/>
              <p14:nvPr/>
            </p14:nvContentPartPr>
            <p14:xfrm>
              <a:off x="9987275" y="2835793"/>
              <a:ext cx="360" cy="360"/>
            </p14:xfrm>
          </p:contentPart>
        </mc:Choice>
        <mc:Fallback xmlns="">
          <p:pic>
            <p:nvPicPr>
              <p:cNvPr id="474" name="Ink 473">
                <a:extLst>
                  <a:ext uri="{FF2B5EF4-FFF2-40B4-BE49-F238E27FC236}">
                    <a16:creationId xmlns:a16="http://schemas.microsoft.com/office/drawing/2014/main" id="{3D4E38C6-1B72-9458-AD5B-227027980B97}"/>
                  </a:ext>
                </a:extLst>
              </p:cNvPr>
              <p:cNvPicPr/>
              <p:nvPr/>
            </p:nvPicPr>
            <p:blipFill>
              <a:blip r:embed="rId6"/>
              <a:stretch>
                <a:fillRect/>
              </a:stretch>
            </p:blipFill>
            <p:spPr>
              <a:xfrm>
                <a:off x="9897275" y="2656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475" name="Ink 474">
                <a:extLst>
                  <a:ext uri="{FF2B5EF4-FFF2-40B4-BE49-F238E27FC236}">
                    <a16:creationId xmlns:a16="http://schemas.microsoft.com/office/drawing/2014/main" id="{F206BC12-CF8E-7710-ED4F-509265E79503}"/>
                  </a:ext>
                </a:extLst>
              </p14:cNvPr>
              <p14:cNvContentPartPr/>
              <p14:nvPr/>
            </p14:nvContentPartPr>
            <p14:xfrm>
              <a:off x="10019315" y="2835793"/>
              <a:ext cx="360" cy="360"/>
            </p14:xfrm>
          </p:contentPart>
        </mc:Choice>
        <mc:Fallback xmlns="">
          <p:pic>
            <p:nvPicPr>
              <p:cNvPr id="475" name="Ink 474">
                <a:extLst>
                  <a:ext uri="{FF2B5EF4-FFF2-40B4-BE49-F238E27FC236}">
                    <a16:creationId xmlns:a16="http://schemas.microsoft.com/office/drawing/2014/main" id="{F206BC12-CF8E-7710-ED4F-509265E79503}"/>
                  </a:ext>
                </a:extLst>
              </p:cNvPr>
              <p:cNvPicPr/>
              <p:nvPr/>
            </p:nvPicPr>
            <p:blipFill>
              <a:blip r:embed="rId6"/>
              <a:stretch>
                <a:fillRect/>
              </a:stretch>
            </p:blipFill>
            <p:spPr>
              <a:xfrm>
                <a:off x="9929675" y="2656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476" name="Ink 475">
                <a:extLst>
                  <a:ext uri="{FF2B5EF4-FFF2-40B4-BE49-F238E27FC236}">
                    <a16:creationId xmlns:a16="http://schemas.microsoft.com/office/drawing/2014/main" id="{208CCA92-244B-819A-A98D-943E39EBA9C4}"/>
                  </a:ext>
                </a:extLst>
              </p14:cNvPr>
              <p14:cNvContentPartPr/>
              <p14:nvPr/>
            </p14:nvContentPartPr>
            <p14:xfrm>
              <a:off x="10037675" y="2847313"/>
              <a:ext cx="360" cy="360"/>
            </p14:xfrm>
          </p:contentPart>
        </mc:Choice>
        <mc:Fallback xmlns="">
          <p:pic>
            <p:nvPicPr>
              <p:cNvPr id="476" name="Ink 475">
                <a:extLst>
                  <a:ext uri="{FF2B5EF4-FFF2-40B4-BE49-F238E27FC236}">
                    <a16:creationId xmlns:a16="http://schemas.microsoft.com/office/drawing/2014/main" id="{208CCA92-244B-819A-A98D-943E39EBA9C4}"/>
                  </a:ext>
                </a:extLst>
              </p:cNvPr>
              <p:cNvPicPr/>
              <p:nvPr/>
            </p:nvPicPr>
            <p:blipFill>
              <a:blip r:embed="rId6"/>
              <a:stretch>
                <a:fillRect/>
              </a:stretch>
            </p:blipFill>
            <p:spPr>
              <a:xfrm>
                <a:off x="9947675" y="266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477" name="Ink 476">
                <a:extLst>
                  <a:ext uri="{FF2B5EF4-FFF2-40B4-BE49-F238E27FC236}">
                    <a16:creationId xmlns:a16="http://schemas.microsoft.com/office/drawing/2014/main" id="{317F65B0-624A-4336-FCBC-33C461D953EC}"/>
                  </a:ext>
                </a:extLst>
              </p14:cNvPr>
              <p14:cNvContentPartPr/>
              <p14:nvPr/>
            </p14:nvContentPartPr>
            <p14:xfrm>
              <a:off x="10018955" y="2866393"/>
              <a:ext cx="360" cy="360"/>
            </p14:xfrm>
          </p:contentPart>
        </mc:Choice>
        <mc:Fallback xmlns="">
          <p:pic>
            <p:nvPicPr>
              <p:cNvPr id="477" name="Ink 476">
                <a:extLst>
                  <a:ext uri="{FF2B5EF4-FFF2-40B4-BE49-F238E27FC236}">
                    <a16:creationId xmlns:a16="http://schemas.microsoft.com/office/drawing/2014/main" id="{317F65B0-624A-4336-FCBC-33C461D953EC}"/>
                  </a:ext>
                </a:extLst>
              </p:cNvPr>
              <p:cNvPicPr/>
              <p:nvPr/>
            </p:nvPicPr>
            <p:blipFill>
              <a:blip r:embed="rId6"/>
              <a:stretch>
                <a:fillRect/>
              </a:stretch>
            </p:blipFill>
            <p:spPr>
              <a:xfrm>
                <a:off x="9928955" y="2686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478" name="Ink 477">
                <a:extLst>
                  <a:ext uri="{FF2B5EF4-FFF2-40B4-BE49-F238E27FC236}">
                    <a16:creationId xmlns:a16="http://schemas.microsoft.com/office/drawing/2014/main" id="{C36CF755-5A9E-2BF1-14F9-BFFBE49E0637}"/>
                  </a:ext>
                </a:extLst>
              </p14:cNvPr>
              <p14:cNvContentPartPr/>
              <p14:nvPr/>
            </p14:nvContentPartPr>
            <p14:xfrm>
              <a:off x="10038035" y="2864233"/>
              <a:ext cx="360" cy="360"/>
            </p14:xfrm>
          </p:contentPart>
        </mc:Choice>
        <mc:Fallback xmlns="">
          <p:pic>
            <p:nvPicPr>
              <p:cNvPr id="478" name="Ink 477">
                <a:extLst>
                  <a:ext uri="{FF2B5EF4-FFF2-40B4-BE49-F238E27FC236}">
                    <a16:creationId xmlns:a16="http://schemas.microsoft.com/office/drawing/2014/main" id="{C36CF755-5A9E-2BF1-14F9-BFFBE49E0637}"/>
                  </a:ext>
                </a:extLst>
              </p:cNvPr>
              <p:cNvPicPr/>
              <p:nvPr/>
            </p:nvPicPr>
            <p:blipFill>
              <a:blip r:embed="rId6"/>
              <a:stretch>
                <a:fillRect/>
              </a:stretch>
            </p:blipFill>
            <p:spPr>
              <a:xfrm>
                <a:off x="9948395" y="2684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479" name="Ink 478">
                <a:extLst>
                  <a:ext uri="{FF2B5EF4-FFF2-40B4-BE49-F238E27FC236}">
                    <a16:creationId xmlns:a16="http://schemas.microsoft.com/office/drawing/2014/main" id="{72C70E06-2837-C97E-F0D6-3CB894C33690}"/>
                  </a:ext>
                </a:extLst>
              </p14:cNvPr>
              <p14:cNvContentPartPr/>
              <p14:nvPr/>
            </p14:nvContentPartPr>
            <p14:xfrm>
              <a:off x="10054595" y="2857753"/>
              <a:ext cx="360" cy="360"/>
            </p14:xfrm>
          </p:contentPart>
        </mc:Choice>
        <mc:Fallback xmlns="">
          <p:pic>
            <p:nvPicPr>
              <p:cNvPr id="479" name="Ink 478">
                <a:extLst>
                  <a:ext uri="{FF2B5EF4-FFF2-40B4-BE49-F238E27FC236}">
                    <a16:creationId xmlns:a16="http://schemas.microsoft.com/office/drawing/2014/main" id="{72C70E06-2837-C97E-F0D6-3CB894C33690}"/>
                  </a:ext>
                </a:extLst>
              </p:cNvPr>
              <p:cNvPicPr/>
              <p:nvPr/>
            </p:nvPicPr>
            <p:blipFill>
              <a:blip r:embed="rId6"/>
              <a:stretch>
                <a:fillRect/>
              </a:stretch>
            </p:blipFill>
            <p:spPr>
              <a:xfrm>
                <a:off x="9964595" y="2678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480" name="Ink 479">
                <a:extLst>
                  <a:ext uri="{FF2B5EF4-FFF2-40B4-BE49-F238E27FC236}">
                    <a16:creationId xmlns:a16="http://schemas.microsoft.com/office/drawing/2014/main" id="{6E627B77-DE13-40CD-90DA-843BEBD02BCF}"/>
                  </a:ext>
                </a:extLst>
              </p14:cNvPr>
              <p14:cNvContentPartPr/>
              <p14:nvPr/>
            </p14:nvContentPartPr>
            <p14:xfrm>
              <a:off x="10074755" y="2857753"/>
              <a:ext cx="360" cy="360"/>
            </p14:xfrm>
          </p:contentPart>
        </mc:Choice>
        <mc:Fallback xmlns="">
          <p:pic>
            <p:nvPicPr>
              <p:cNvPr id="480" name="Ink 479">
                <a:extLst>
                  <a:ext uri="{FF2B5EF4-FFF2-40B4-BE49-F238E27FC236}">
                    <a16:creationId xmlns:a16="http://schemas.microsoft.com/office/drawing/2014/main" id="{6E627B77-DE13-40CD-90DA-843BEBD02BCF}"/>
                  </a:ext>
                </a:extLst>
              </p:cNvPr>
              <p:cNvPicPr/>
              <p:nvPr/>
            </p:nvPicPr>
            <p:blipFill>
              <a:blip r:embed="rId6"/>
              <a:stretch>
                <a:fillRect/>
              </a:stretch>
            </p:blipFill>
            <p:spPr>
              <a:xfrm>
                <a:off x="9985115" y="2678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481" name="Ink 480">
                <a:extLst>
                  <a:ext uri="{FF2B5EF4-FFF2-40B4-BE49-F238E27FC236}">
                    <a16:creationId xmlns:a16="http://schemas.microsoft.com/office/drawing/2014/main" id="{C7A56221-D436-92C9-F2C9-6CF613634BC3}"/>
                  </a:ext>
                </a:extLst>
              </p14:cNvPr>
              <p14:cNvContentPartPr/>
              <p14:nvPr/>
            </p14:nvContentPartPr>
            <p14:xfrm>
              <a:off x="10082675" y="2857753"/>
              <a:ext cx="360" cy="360"/>
            </p14:xfrm>
          </p:contentPart>
        </mc:Choice>
        <mc:Fallback xmlns="">
          <p:pic>
            <p:nvPicPr>
              <p:cNvPr id="481" name="Ink 480">
                <a:extLst>
                  <a:ext uri="{FF2B5EF4-FFF2-40B4-BE49-F238E27FC236}">
                    <a16:creationId xmlns:a16="http://schemas.microsoft.com/office/drawing/2014/main" id="{C7A56221-D436-92C9-F2C9-6CF613634BC3}"/>
                  </a:ext>
                </a:extLst>
              </p:cNvPr>
              <p:cNvPicPr/>
              <p:nvPr/>
            </p:nvPicPr>
            <p:blipFill>
              <a:blip r:embed="rId6"/>
              <a:stretch>
                <a:fillRect/>
              </a:stretch>
            </p:blipFill>
            <p:spPr>
              <a:xfrm>
                <a:off x="9993035" y="2678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482" name="Ink 481">
                <a:extLst>
                  <a:ext uri="{FF2B5EF4-FFF2-40B4-BE49-F238E27FC236}">
                    <a16:creationId xmlns:a16="http://schemas.microsoft.com/office/drawing/2014/main" id="{39C3B644-D8AE-B198-1481-285CA7A27962}"/>
                  </a:ext>
                </a:extLst>
              </p14:cNvPr>
              <p14:cNvContentPartPr/>
              <p14:nvPr/>
            </p14:nvContentPartPr>
            <p14:xfrm>
              <a:off x="10092755" y="2857753"/>
              <a:ext cx="360" cy="360"/>
            </p14:xfrm>
          </p:contentPart>
        </mc:Choice>
        <mc:Fallback xmlns="">
          <p:pic>
            <p:nvPicPr>
              <p:cNvPr id="482" name="Ink 481">
                <a:extLst>
                  <a:ext uri="{FF2B5EF4-FFF2-40B4-BE49-F238E27FC236}">
                    <a16:creationId xmlns:a16="http://schemas.microsoft.com/office/drawing/2014/main" id="{39C3B644-D8AE-B198-1481-285CA7A27962}"/>
                  </a:ext>
                </a:extLst>
              </p:cNvPr>
              <p:cNvPicPr/>
              <p:nvPr/>
            </p:nvPicPr>
            <p:blipFill>
              <a:blip r:embed="rId6"/>
              <a:stretch>
                <a:fillRect/>
              </a:stretch>
            </p:blipFill>
            <p:spPr>
              <a:xfrm>
                <a:off x="10002755" y="2678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483" name="Ink 482">
                <a:extLst>
                  <a:ext uri="{FF2B5EF4-FFF2-40B4-BE49-F238E27FC236}">
                    <a16:creationId xmlns:a16="http://schemas.microsoft.com/office/drawing/2014/main" id="{452352B6-E728-CDED-5A2A-5CD27AFC6F0D}"/>
                  </a:ext>
                </a:extLst>
              </p14:cNvPr>
              <p14:cNvContentPartPr/>
              <p14:nvPr/>
            </p14:nvContentPartPr>
            <p14:xfrm>
              <a:off x="10102835" y="2863513"/>
              <a:ext cx="360" cy="360"/>
            </p14:xfrm>
          </p:contentPart>
        </mc:Choice>
        <mc:Fallback xmlns="">
          <p:pic>
            <p:nvPicPr>
              <p:cNvPr id="483" name="Ink 482">
                <a:extLst>
                  <a:ext uri="{FF2B5EF4-FFF2-40B4-BE49-F238E27FC236}">
                    <a16:creationId xmlns:a16="http://schemas.microsoft.com/office/drawing/2014/main" id="{452352B6-E728-CDED-5A2A-5CD27AFC6F0D}"/>
                  </a:ext>
                </a:extLst>
              </p:cNvPr>
              <p:cNvPicPr/>
              <p:nvPr/>
            </p:nvPicPr>
            <p:blipFill>
              <a:blip r:embed="rId6"/>
              <a:stretch>
                <a:fillRect/>
              </a:stretch>
            </p:blipFill>
            <p:spPr>
              <a:xfrm>
                <a:off x="10013195" y="2683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484" name="Ink 483">
                <a:extLst>
                  <a:ext uri="{FF2B5EF4-FFF2-40B4-BE49-F238E27FC236}">
                    <a16:creationId xmlns:a16="http://schemas.microsoft.com/office/drawing/2014/main" id="{270D57BD-3B0B-E57A-8626-C86A8D25165E}"/>
                  </a:ext>
                </a:extLst>
              </p14:cNvPr>
              <p14:cNvContentPartPr/>
              <p14:nvPr/>
            </p14:nvContentPartPr>
            <p14:xfrm>
              <a:off x="9814475" y="2821033"/>
              <a:ext cx="360" cy="360"/>
            </p14:xfrm>
          </p:contentPart>
        </mc:Choice>
        <mc:Fallback xmlns="">
          <p:pic>
            <p:nvPicPr>
              <p:cNvPr id="484" name="Ink 483">
                <a:extLst>
                  <a:ext uri="{FF2B5EF4-FFF2-40B4-BE49-F238E27FC236}">
                    <a16:creationId xmlns:a16="http://schemas.microsoft.com/office/drawing/2014/main" id="{270D57BD-3B0B-E57A-8626-C86A8D25165E}"/>
                  </a:ext>
                </a:extLst>
              </p:cNvPr>
              <p:cNvPicPr/>
              <p:nvPr/>
            </p:nvPicPr>
            <p:blipFill>
              <a:blip r:embed="rId6"/>
              <a:stretch>
                <a:fillRect/>
              </a:stretch>
            </p:blipFill>
            <p:spPr>
              <a:xfrm>
                <a:off x="9724475" y="264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485" name="Ink 484">
                <a:extLst>
                  <a:ext uri="{FF2B5EF4-FFF2-40B4-BE49-F238E27FC236}">
                    <a16:creationId xmlns:a16="http://schemas.microsoft.com/office/drawing/2014/main" id="{32D98D8F-4F0D-39F5-10DA-BD619B893961}"/>
                  </a:ext>
                </a:extLst>
              </p14:cNvPr>
              <p14:cNvContentPartPr/>
              <p14:nvPr/>
            </p14:nvContentPartPr>
            <p14:xfrm>
              <a:off x="9817715" y="2821033"/>
              <a:ext cx="360" cy="360"/>
            </p14:xfrm>
          </p:contentPart>
        </mc:Choice>
        <mc:Fallback xmlns="">
          <p:pic>
            <p:nvPicPr>
              <p:cNvPr id="485" name="Ink 484">
                <a:extLst>
                  <a:ext uri="{FF2B5EF4-FFF2-40B4-BE49-F238E27FC236}">
                    <a16:creationId xmlns:a16="http://schemas.microsoft.com/office/drawing/2014/main" id="{32D98D8F-4F0D-39F5-10DA-BD619B893961}"/>
                  </a:ext>
                </a:extLst>
              </p:cNvPr>
              <p:cNvPicPr/>
              <p:nvPr/>
            </p:nvPicPr>
            <p:blipFill>
              <a:blip r:embed="rId6"/>
              <a:stretch>
                <a:fillRect/>
              </a:stretch>
            </p:blipFill>
            <p:spPr>
              <a:xfrm>
                <a:off x="9728075" y="264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486" name="Ink 485">
                <a:extLst>
                  <a:ext uri="{FF2B5EF4-FFF2-40B4-BE49-F238E27FC236}">
                    <a16:creationId xmlns:a16="http://schemas.microsoft.com/office/drawing/2014/main" id="{EEEFE62F-6BF5-1EB3-3530-33C869C58E7B}"/>
                  </a:ext>
                </a:extLst>
              </p14:cNvPr>
              <p14:cNvContentPartPr/>
              <p14:nvPr/>
            </p14:nvContentPartPr>
            <p14:xfrm>
              <a:off x="9815555" y="2821033"/>
              <a:ext cx="360" cy="360"/>
            </p14:xfrm>
          </p:contentPart>
        </mc:Choice>
        <mc:Fallback xmlns="">
          <p:pic>
            <p:nvPicPr>
              <p:cNvPr id="486" name="Ink 485">
                <a:extLst>
                  <a:ext uri="{FF2B5EF4-FFF2-40B4-BE49-F238E27FC236}">
                    <a16:creationId xmlns:a16="http://schemas.microsoft.com/office/drawing/2014/main" id="{EEEFE62F-6BF5-1EB3-3530-33C869C58E7B}"/>
                  </a:ext>
                </a:extLst>
              </p:cNvPr>
              <p:cNvPicPr/>
              <p:nvPr/>
            </p:nvPicPr>
            <p:blipFill>
              <a:blip r:embed="rId6"/>
              <a:stretch>
                <a:fillRect/>
              </a:stretch>
            </p:blipFill>
            <p:spPr>
              <a:xfrm>
                <a:off x="9725915" y="264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487" name="Ink 486">
                <a:extLst>
                  <a:ext uri="{FF2B5EF4-FFF2-40B4-BE49-F238E27FC236}">
                    <a16:creationId xmlns:a16="http://schemas.microsoft.com/office/drawing/2014/main" id="{9B8F643C-2E3A-7E7D-C0C6-6A50396F0D21}"/>
                  </a:ext>
                </a:extLst>
              </p14:cNvPr>
              <p14:cNvContentPartPr/>
              <p14:nvPr/>
            </p14:nvContentPartPr>
            <p14:xfrm>
              <a:off x="6054995" y="2458153"/>
              <a:ext cx="56520" cy="3240"/>
            </p14:xfrm>
          </p:contentPart>
        </mc:Choice>
        <mc:Fallback xmlns="">
          <p:pic>
            <p:nvPicPr>
              <p:cNvPr id="487" name="Ink 486">
                <a:extLst>
                  <a:ext uri="{FF2B5EF4-FFF2-40B4-BE49-F238E27FC236}">
                    <a16:creationId xmlns:a16="http://schemas.microsoft.com/office/drawing/2014/main" id="{9B8F643C-2E3A-7E7D-C0C6-6A50396F0D21}"/>
                  </a:ext>
                </a:extLst>
              </p:cNvPr>
              <p:cNvPicPr/>
              <p:nvPr/>
            </p:nvPicPr>
            <p:blipFill>
              <a:blip r:embed="rId553"/>
              <a:stretch>
                <a:fillRect/>
              </a:stretch>
            </p:blipFill>
            <p:spPr>
              <a:xfrm>
                <a:off x="5964995" y="2278153"/>
                <a:ext cx="2361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488" name="Ink 487">
                <a:extLst>
                  <a:ext uri="{FF2B5EF4-FFF2-40B4-BE49-F238E27FC236}">
                    <a16:creationId xmlns:a16="http://schemas.microsoft.com/office/drawing/2014/main" id="{608F61CB-4899-130E-C795-66AB995F6375}"/>
                  </a:ext>
                </a:extLst>
              </p14:cNvPr>
              <p14:cNvContentPartPr/>
              <p14:nvPr/>
            </p14:nvContentPartPr>
            <p14:xfrm>
              <a:off x="5950955" y="2458513"/>
              <a:ext cx="360" cy="360"/>
            </p14:xfrm>
          </p:contentPart>
        </mc:Choice>
        <mc:Fallback xmlns="">
          <p:pic>
            <p:nvPicPr>
              <p:cNvPr id="488" name="Ink 487">
                <a:extLst>
                  <a:ext uri="{FF2B5EF4-FFF2-40B4-BE49-F238E27FC236}">
                    <a16:creationId xmlns:a16="http://schemas.microsoft.com/office/drawing/2014/main" id="{608F61CB-4899-130E-C795-66AB995F6375}"/>
                  </a:ext>
                </a:extLst>
              </p:cNvPr>
              <p:cNvPicPr/>
              <p:nvPr/>
            </p:nvPicPr>
            <p:blipFill>
              <a:blip r:embed="rId6"/>
              <a:stretch>
                <a:fillRect/>
              </a:stretch>
            </p:blipFill>
            <p:spPr>
              <a:xfrm>
                <a:off x="5860955" y="227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489" name="Ink 488">
                <a:extLst>
                  <a:ext uri="{FF2B5EF4-FFF2-40B4-BE49-F238E27FC236}">
                    <a16:creationId xmlns:a16="http://schemas.microsoft.com/office/drawing/2014/main" id="{A2C04804-7CFB-4AF7-2279-83FEA46099C5}"/>
                  </a:ext>
                </a:extLst>
              </p14:cNvPr>
              <p14:cNvContentPartPr/>
              <p14:nvPr/>
            </p14:nvContentPartPr>
            <p14:xfrm>
              <a:off x="5839715" y="2463193"/>
              <a:ext cx="88920" cy="7560"/>
            </p14:xfrm>
          </p:contentPart>
        </mc:Choice>
        <mc:Fallback xmlns="">
          <p:pic>
            <p:nvPicPr>
              <p:cNvPr id="489" name="Ink 488">
                <a:extLst>
                  <a:ext uri="{FF2B5EF4-FFF2-40B4-BE49-F238E27FC236}">
                    <a16:creationId xmlns:a16="http://schemas.microsoft.com/office/drawing/2014/main" id="{A2C04804-7CFB-4AF7-2279-83FEA46099C5}"/>
                  </a:ext>
                </a:extLst>
              </p:cNvPr>
              <p:cNvPicPr/>
              <p:nvPr/>
            </p:nvPicPr>
            <p:blipFill>
              <a:blip r:embed="rId556"/>
              <a:stretch>
                <a:fillRect/>
              </a:stretch>
            </p:blipFill>
            <p:spPr>
              <a:xfrm>
                <a:off x="5749715" y="2283193"/>
                <a:ext cx="2685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490" name="Ink 489">
                <a:extLst>
                  <a:ext uri="{FF2B5EF4-FFF2-40B4-BE49-F238E27FC236}">
                    <a16:creationId xmlns:a16="http://schemas.microsoft.com/office/drawing/2014/main" id="{E73749A2-14FE-8EA9-9E59-2CBEA5E036B0}"/>
                  </a:ext>
                </a:extLst>
              </p14:cNvPr>
              <p14:cNvContentPartPr/>
              <p14:nvPr/>
            </p14:nvContentPartPr>
            <p14:xfrm>
              <a:off x="5790035" y="2464273"/>
              <a:ext cx="360" cy="360"/>
            </p14:xfrm>
          </p:contentPart>
        </mc:Choice>
        <mc:Fallback xmlns="">
          <p:pic>
            <p:nvPicPr>
              <p:cNvPr id="490" name="Ink 489">
                <a:extLst>
                  <a:ext uri="{FF2B5EF4-FFF2-40B4-BE49-F238E27FC236}">
                    <a16:creationId xmlns:a16="http://schemas.microsoft.com/office/drawing/2014/main" id="{E73749A2-14FE-8EA9-9E59-2CBEA5E036B0}"/>
                  </a:ext>
                </a:extLst>
              </p:cNvPr>
              <p:cNvPicPr/>
              <p:nvPr/>
            </p:nvPicPr>
            <p:blipFill>
              <a:blip r:embed="rId6"/>
              <a:stretch>
                <a:fillRect/>
              </a:stretch>
            </p:blipFill>
            <p:spPr>
              <a:xfrm>
                <a:off x="5700035" y="228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491" name="Ink 490">
                <a:extLst>
                  <a:ext uri="{FF2B5EF4-FFF2-40B4-BE49-F238E27FC236}">
                    <a16:creationId xmlns:a16="http://schemas.microsoft.com/office/drawing/2014/main" id="{B298B2EC-3BFA-5E1E-6094-F2367A678124}"/>
                  </a:ext>
                </a:extLst>
              </p14:cNvPr>
              <p14:cNvContentPartPr/>
              <p14:nvPr/>
            </p14:nvContentPartPr>
            <p14:xfrm>
              <a:off x="5689955" y="2451313"/>
              <a:ext cx="360" cy="360"/>
            </p14:xfrm>
          </p:contentPart>
        </mc:Choice>
        <mc:Fallback xmlns="">
          <p:pic>
            <p:nvPicPr>
              <p:cNvPr id="491" name="Ink 490">
                <a:extLst>
                  <a:ext uri="{FF2B5EF4-FFF2-40B4-BE49-F238E27FC236}">
                    <a16:creationId xmlns:a16="http://schemas.microsoft.com/office/drawing/2014/main" id="{B298B2EC-3BFA-5E1E-6094-F2367A678124}"/>
                  </a:ext>
                </a:extLst>
              </p:cNvPr>
              <p:cNvPicPr/>
              <p:nvPr/>
            </p:nvPicPr>
            <p:blipFill>
              <a:blip r:embed="rId6"/>
              <a:stretch>
                <a:fillRect/>
              </a:stretch>
            </p:blipFill>
            <p:spPr>
              <a:xfrm>
                <a:off x="5600315" y="227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492" name="Ink 491">
                <a:extLst>
                  <a:ext uri="{FF2B5EF4-FFF2-40B4-BE49-F238E27FC236}">
                    <a16:creationId xmlns:a16="http://schemas.microsoft.com/office/drawing/2014/main" id="{3F0D0978-DD7C-039C-0FBF-2BBF3588E3EF}"/>
                  </a:ext>
                </a:extLst>
              </p14:cNvPr>
              <p14:cNvContentPartPr/>
              <p14:nvPr/>
            </p14:nvContentPartPr>
            <p14:xfrm>
              <a:off x="5624795" y="2382193"/>
              <a:ext cx="38880" cy="39240"/>
            </p14:xfrm>
          </p:contentPart>
        </mc:Choice>
        <mc:Fallback xmlns="">
          <p:pic>
            <p:nvPicPr>
              <p:cNvPr id="492" name="Ink 491">
                <a:extLst>
                  <a:ext uri="{FF2B5EF4-FFF2-40B4-BE49-F238E27FC236}">
                    <a16:creationId xmlns:a16="http://schemas.microsoft.com/office/drawing/2014/main" id="{3F0D0978-DD7C-039C-0FBF-2BBF3588E3EF}"/>
                  </a:ext>
                </a:extLst>
              </p:cNvPr>
              <p:cNvPicPr/>
              <p:nvPr/>
            </p:nvPicPr>
            <p:blipFill>
              <a:blip r:embed="rId560"/>
              <a:stretch>
                <a:fillRect/>
              </a:stretch>
            </p:blipFill>
            <p:spPr>
              <a:xfrm>
                <a:off x="5534795" y="2202193"/>
                <a:ext cx="21852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493" name="Ink 492">
                <a:extLst>
                  <a:ext uri="{FF2B5EF4-FFF2-40B4-BE49-F238E27FC236}">
                    <a16:creationId xmlns:a16="http://schemas.microsoft.com/office/drawing/2014/main" id="{4E831483-4762-10BA-A4CB-C5DB3E4D9200}"/>
                  </a:ext>
                </a:extLst>
              </p14:cNvPr>
              <p14:cNvContentPartPr/>
              <p14:nvPr/>
            </p14:nvContentPartPr>
            <p14:xfrm>
              <a:off x="5438675" y="2239993"/>
              <a:ext cx="32760" cy="19080"/>
            </p14:xfrm>
          </p:contentPart>
        </mc:Choice>
        <mc:Fallback xmlns="">
          <p:pic>
            <p:nvPicPr>
              <p:cNvPr id="493" name="Ink 492">
                <a:extLst>
                  <a:ext uri="{FF2B5EF4-FFF2-40B4-BE49-F238E27FC236}">
                    <a16:creationId xmlns:a16="http://schemas.microsoft.com/office/drawing/2014/main" id="{4E831483-4762-10BA-A4CB-C5DB3E4D9200}"/>
                  </a:ext>
                </a:extLst>
              </p:cNvPr>
              <p:cNvPicPr/>
              <p:nvPr/>
            </p:nvPicPr>
            <p:blipFill>
              <a:blip r:embed="rId562"/>
              <a:stretch>
                <a:fillRect/>
              </a:stretch>
            </p:blipFill>
            <p:spPr>
              <a:xfrm>
                <a:off x="5348675" y="2059993"/>
                <a:ext cx="21240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494" name="Ink 493">
                <a:extLst>
                  <a:ext uri="{FF2B5EF4-FFF2-40B4-BE49-F238E27FC236}">
                    <a16:creationId xmlns:a16="http://schemas.microsoft.com/office/drawing/2014/main" id="{5A84D357-79E8-DA66-6B60-5612C71D5067}"/>
                  </a:ext>
                </a:extLst>
              </p14:cNvPr>
              <p14:cNvContentPartPr/>
              <p14:nvPr/>
            </p14:nvContentPartPr>
            <p14:xfrm>
              <a:off x="5331755" y="2195353"/>
              <a:ext cx="360" cy="360"/>
            </p14:xfrm>
          </p:contentPart>
        </mc:Choice>
        <mc:Fallback xmlns="">
          <p:pic>
            <p:nvPicPr>
              <p:cNvPr id="494" name="Ink 493">
                <a:extLst>
                  <a:ext uri="{FF2B5EF4-FFF2-40B4-BE49-F238E27FC236}">
                    <a16:creationId xmlns:a16="http://schemas.microsoft.com/office/drawing/2014/main" id="{5A84D357-79E8-DA66-6B60-5612C71D5067}"/>
                  </a:ext>
                </a:extLst>
              </p:cNvPr>
              <p:cNvPicPr/>
              <p:nvPr/>
            </p:nvPicPr>
            <p:blipFill>
              <a:blip r:embed="rId6"/>
              <a:stretch>
                <a:fillRect/>
              </a:stretch>
            </p:blipFill>
            <p:spPr>
              <a:xfrm>
                <a:off x="5241755" y="2015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495" name="Ink 494">
                <a:extLst>
                  <a:ext uri="{FF2B5EF4-FFF2-40B4-BE49-F238E27FC236}">
                    <a16:creationId xmlns:a16="http://schemas.microsoft.com/office/drawing/2014/main" id="{33FEA25D-C248-652C-9F04-7A20343E2C3D}"/>
                  </a:ext>
                </a:extLst>
              </p14:cNvPr>
              <p14:cNvContentPartPr/>
              <p14:nvPr/>
            </p14:nvContentPartPr>
            <p14:xfrm>
              <a:off x="5192435" y="2159713"/>
              <a:ext cx="58680" cy="8280"/>
            </p14:xfrm>
          </p:contentPart>
        </mc:Choice>
        <mc:Fallback xmlns="">
          <p:pic>
            <p:nvPicPr>
              <p:cNvPr id="495" name="Ink 494">
                <a:extLst>
                  <a:ext uri="{FF2B5EF4-FFF2-40B4-BE49-F238E27FC236}">
                    <a16:creationId xmlns:a16="http://schemas.microsoft.com/office/drawing/2014/main" id="{33FEA25D-C248-652C-9F04-7A20343E2C3D}"/>
                  </a:ext>
                </a:extLst>
              </p:cNvPr>
              <p:cNvPicPr/>
              <p:nvPr/>
            </p:nvPicPr>
            <p:blipFill>
              <a:blip r:embed="rId565"/>
              <a:stretch>
                <a:fillRect/>
              </a:stretch>
            </p:blipFill>
            <p:spPr>
              <a:xfrm>
                <a:off x="5102795" y="1980073"/>
                <a:ext cx="23832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496" name="Ink 495">
                <a:extLst>
                  <a:ext uri="{FF2B5EF4-FFF2-40B4-BE49-F238E27FC236}">
                    <a16:creationId xmlns:a16="http://schemas.microsoft.com/office/drawing/2014/main" id="{02DA2E1F-884D-9940-D22F-45F864A7BA37}"/>
                  </a:ext>
                </a:extLst>
              </p14:cNvPr>
              <p14:cNvContentPartPr/>
              <p14:nvPr/>
            </p14:nvContentPartPr>
            <p14:xfrm>
              <a:off x="5157515" y="2170873"/>
              <a:ext cx="360" cy="360"/>
            </p14:xfrm>
          </p:contentPart>
        </mc:Choice>
        <mc:Fallback xmlns="">
          <p:pic>
            <p:nvPicPr>
              <p:cNvPr id="496" name="Ink 495">
                <a:extLst>
                  <a:ext uri="{FF2B5EF4-FFF2-40B4-BE49-F238E27FC236}">
                    <a16:creationId xmlns:a16="http://schemas.microsoft.com/office/drawing/2014/main" id="{02DA2E1F-884D-9940-D22F-45F864A7BA37}"/>
                  </a:ext>
                </a:extLst>
              </p:cNvPr>
              <p:cNvPicPr/>
              <p:nvPr/>
            </p:nvPicPr>
            <p:blipFill>
              <a:blip r:embed="rId6"/>
              <a:stretch>
                <a:fillRect/>
              </a:stretch>
            </p:blipFill>
            <p:spPr>
              <a:xfrm>
                <a:off x="5067515" y="1990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497" name="Ink 496">
                <a:extLst>
                  <a:ext uri="{FF2B5EF4-FFF2-40B4-BE49-F238E27FC236}">
                    <a16:creationId xmlns:a16="http://schemas.microsoft.com/office/drawing/2014/main" id="{C9B64218-EE67-F65F-E787-6A377AFA679D}"/>
                  </a:ext>
                </a:extLst>
              </p14:cNvPr>
              <p14:cNvContentPartPr/>
              <p14:nvPr/>
            </p14:nvContentPartPr>
            <p14:xfrm>
              <a:off x="5098475" y="2209753"/>
              <a:ext cx="360" cy="360"/>
            </p14:xfrm>
          </p:contentPart>
        </mc:Choice>
        <mc:Fallback xmlns="">
          <p:pic>
            <p:nvPicPr>
              <p:cNvPr id="497" name="Ink 496">
                <a:extLst>
                  <a:ext uri="{FF2B5EF4-FFF2-40B4-BE49-F238E27FC236}">
                    <a16:creationId xmlns:a16="http://schemas.microsoft.com/office/drawing/2014/main" id="{C9B64218-EE67-F65F-E787-6A377AFA679D}"/>
                  </a:ext>
                </a:extLst>
              </p:cNvPr>
              <p:cNvPicPr/>
              <p:nvPr/>
            </p:nvPicPr>
            <p:blipFill>
              <a:blip r:embed="rId6"/>
              <a:stretch>
                <a:fillRect/>
              </a:stretch>
            </p:blipFill>
            <p:spPr>
              <a:xfrm>
                <a:off x="5008835" y="202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498" name="Ink 497">
                <a:extLst>
                  <a:ext uri="{FF2B5EF4-FFF2-40B4-BE49-F238E27FC236}">
                    <a16:creationId xmlns:a16="http://schemas.microsoft.com/office/drawing/2014/main" id="{F751593E-F5B3-77DA-0C00-2C8ACA1A58BC}"/>
                  </a:ext>
                </a:extLst>
              </p14:cNvPr>
              <p14:cNvContentPartPr/>
              <p14:nvPr/>
            </p14:nvContentPartPr>
            <p14:xfrm>
              <a:off x="5102075" y="2225593"/>
              <a:ext cx="360" cy="360"/>
            </p14:xfrm>
          </p:contentPart>
        </mc:Choice>
        <mc:Fallback xmlns="">
          <p:pic>
            <p:nvPicPr>
              <p:cNvPr id="498" name="Ink 497">
                <a:extLst>
                  <a:ext uri="{FF2B5EF4-FFF2-40B4-BE49-F238E27FC236}">
                    <a16:creationId xmlns:a16="http://schemas.microsoft.com/office/drawing/2014/main" id="{F751593E-F5B3-77DA-0C00-2C8ACA1A58BC}"/>
                  </a:ext>
                </a:extLst>
              </p:cNvPr>
              <p:cNvPicPr/>
              <p:nvPr/>
            </p:nvPicPr>
            <p:blipFill>
              <a:blip r:embed="rId6"/>
              <a:stretch>
                <a:fillRect/>
              </a:stretch>
            </p:blipFill>
            <p:spPr>
              <a:xfrm>
                <a:off x="5012075" y="204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499" name="Ink 498">
                <a:extLst>
                  <a:ext uri="{FF2B5EF4-FFF2-40B4-BE49-F238E27FC236}">
                    <a16:creationId xmlns:a16="http://schemas.microsoft.com/office/drawing/2014/main" id="{CEA6D742-7983-2052-46BB-83822266D448}"/>
                  </a:ext>
                </a:extLst>
              </p14:cNvPr>
              <p14:cNvContentPartPr/>
              <p14:nvPr/>
            </p14:nvContentPartPr>
            <p14:xfrm>
              <a:off x="5062115" y="2287873"/>
              <a:ext cx="360" cy="360"/>
            </p14:xfrm>
          </p:contentPart>
        </mc:Choice>
        <mc:Fallback xmlns="">
          <p:pic>
            <p:nvPicPr>
              <p:cNvPr id="499" name="Ink 498">
                <a:extLst>
                  <a:ext uri="{FF2B5EF4-FFF2-40B4-BE49-F238E27FC236}">
                    <a16:creationId xmlns:a16="http://schemas.microsoft.com/office/drawing/2014/main" id="{CEA6D742-7983-2052-46BB-83822266D448}"/>
                  </a:ext>
                </a:extLst>
              </p:cNvPr>
              <p:cNvPicPr/>
              <p:nvPr/>
            </p:nvPicPr>
            <p:blipFill>
              <a:blip r:embed="rId6"/>
              <a:stretch>
                <a:fillRect/>
              </a:stretch>
            </p:blipFill>
            <p:spPr>
              <a:xfrm>
                <a:off x="4972115" y="2107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500" name="Ink 499">
                <a:extLst>
                  <a:ext uri="{FF2B5EF4-FFF2-40B4-BE49-F238E27FC236}">
                    <a16:creationId xmlns:a16="http://schemas.microsoft.com/office/drawing/2014/main" id="{FB8799CA-0456-6C86-8521-6209EA802963}"/>
                  </a:ext>
                </a:extLst>
              </p14:cNvPr>
              <p14:cNvContentPartPr/>
              <p14:nvPr/>
            </p14:nvContentPartPr>
            <p14:xfrm>
              <a:off x="5454875" y="2303713"/>
              <a:ext cx="157680" cy="1440"/>
            </p14:xfrm>
          </p:contentPart>
        </mc:Choice>
        <mc:Fallback xmlns="">
          <p:pic>
            <p:nvPicPr>
              <p:cNvPr id="500" name="Ink 499">
                <a:extLst>
                  <a:ext uri="{FF2B5EF4-FFF2-40B4-BE49-F238E27FC236}">
                    <a16:creationId xmlns:a16="http://schemas.microsoft.com/office/drawing/2014/main" id="{FB8799CA-0456-6C86-8521-6209EA802963}"/>
                  </a:ext>
                </a:extLst>
              </p:cNvPr>
              <p:cNvPicPr/>
              <p:nvPr/>
            </p:nvPicPr>
            <p:blipFill>
              <a:blip r:embed="rId571"/>
              <a:stretch>
                <a:fillRect/>
              </a:stretch>
            </p:blipFill>
            <p:spPr>
              <a:xfrm>
                <a:off x="5365235" y="2124073"/>
                <a:ext cx="33732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501" name="Ink 500">
                <a:extLst>
                  <a:ext uri="{FF2B5EF4-FFF2-40B4-BE49-F238E27FC236}">
                    <a16:creationId xmlns:a16="http://schemas.microsoft.com/office/drawing/2014/main" id="{3C026B6E-AC31-4A3A-756F-3BEE98C68465}"/>
                  </a:ext>
                </a:extLst>
              </p14:cNvPr>
              <p14:cNvContentPartPr/>
              <p14:nvPr/>
            </p14:nvContentPartPr>
            <p14:xfrm>
              <a:off x="5862755" y="2334673"/>
              <a:ext cx="360" cy="360"/>
            </p14:xfrm>
          </p:contentPart>
        </mc:Choice>
        <mc:Fallback xmlns="">
          <p:pic>
            <p:nvPicPr>
              <p:cNvPr id="501" name="Ink 500">
                <a:extLst>
                  <a:ext uri="{FF2B5EF4-FFF2-40B4-BE49-F238E27FC236}">
                    <a16:creationId xmlns:a16="http://schemas.microsoft.com/office/drawing/2014/main" id="{3C026B6E-AC31-4A3A-756F-3BEE98C68465}"/>
                  </a:ext>
                </a:extLst>
              </p:cNvPr>
              <p:cNvPicPr/>
              <p:nvPr/>
            </p:nvPicPr>
            <p:blipFill>
              <a:blip r:embed="rId6"/>
              <a:stretch>
                <a:fillRect/>
              </a:stretch>
            </p:blipFill>
            <p:spPr>
              <a:xfrm>
                <a:off x="5773115" y="2154673"/>
                <a:ext cx="180000" cy="360000"/>
              </a:xfrm>
              <a:prstGeom prst="rect">
                <a:avLst/>
              </a:prstGeom>
            </p:spPr>
          </p:pic>
        </mc:Fallback>
      </mc:AlternateContent>
      <p:pic>
        <p:nvPicPr>
          <p:cNvPr id="4" name="Picture 3" descr="Map&#10;&#10;Description automatically generated">
            <a:extLst>
              <a:ext uri="{FF2B5EF4-FFF2-40B4-BE49-F238E27FC236}">
                <a16:creationId xmlns:a16="http://schemas.microsoft.com/office/drawing/2014/main" id="{60C84B1D-512A-99AF-7B55-EFE6110318AC}"/>
              </a:ext>
            </a:extLst>
          </p:cNvPr>
          <p:cNvPicPr>
            <a:picLocks noChangeAspect="1"/>
          </p:cNvPicPr>
          <p:nvPr/>
        </p:nvPicPr>
        <p:blipFill rotWithShape="1">
          <a:blip r:embed="rId573">
            <a:alphaModFix amt="40000"/>
          </a:blip>
          <a:srcRect l="13930" r="17297"/>
          <a:stretch/>
        </p:blipFill>
        <p:spPr>
          <a:xfrm>
            <a:off x="183667" y="1526814"/>
            <a:ext cx="11963695" cy="4884517"/>
          </a:xfrm>
          <a:prstGeom prst="rect">
            <a:avLst/>
          </a:prstGeom>
        </p:spPr>
      </p:pic>
      <p:sp>
        <p:nvSpPr>
          <p:cNvPr id="502" name="Oval 501">
            <a:extLst>
              <a:ext uri="{FF2B5EF4-FFF2-40B4-BE49-F238E27FC236}">
                <a16:creationId xmlns:a16="http://schemas.microsoft.com/office/drawing/2014/main" id="{B5DFC7C3-50F6-43A9-9B2E-2A6C10D71BFE}"/>
              </a:ext>
            </a:extLst>
          </p:cNvPr>
          <p:cNvSpPr/>
          <p:nvPr/>
        </p:nvSpPr>
        <p:spPr>
          <a:xfrm>
            <a:off x="6612708" y="2714114"/>
            <a:ext cx="3210834" cy="2459374"/>
          </a:xfrm>
          <a:prstGeom prst="ellipse">
            <a:avLst/>
          </a:prstGeom>
          <a:solidFill>
            <a:schemeClr val="accent1">
              <a:lumMod val="20000"/>
              <a:lumOff val="80000"/>
              <a:alpha val="33202"/>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3" name="Oval 502">
            <a:extLst>
              <a:ext uri="{FF2B5EF4-FFF2-40B4-BE49-F238E27FC236}">
                <a16:creationId xmlns:a16="http://schemas.microsoft.com/office/drawing/2014/main" id="{4229DE24-8EE6-58A9-7B16-EAAD019C71D8}"/>
              </a:ext>
            </a:extLst>
          </p:cNvPr>
          <p:cNvSpPr/>
          <p:nvPr/>
        </p:nvSpPr>
        <p:spPr>
          <a:xfrm>
            <a:off x="3249514" y="2118673"/>
            <a:ext cx="1622301" cy="1606823"/>
          </a:xfrm>
          <a:prstGeom prst="ellipse">
            <a:avLst/>
          </a:prstGeom>
          <a:solidFill>
            <a:schemeClr val="accent1">
              <a:lumMod val="20000"/>
              <a:lumOff val="80000"/>
              <a:alpha val="33202"/>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4" name="Oval 503">
            <a:extLst>
              <a:ext uri="{FF2B5EF4-FFF2-40B4-BE49-F238E27FC236}">
                <a16:creationId xmlns:a16="http://schemas.microsoft.com/office/drawing/2014/main" id="{C3A0FB7F-64AC-288C-5F6E-F88235F4EE90}"/>
              </a:ext>
            </a:extLst>
          </p:cNvPr>
          <p:cNvSpPr/>
          <p:nvPr/>
        </p:nvSpPr>
        <p:spPr>
          <a:xfrm>
            <a:off x="2615954" y="3204401"/>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5" name="Oval 504">
            <a:extLst>
              <a:ext uri="{FF2B5EF4-FFF2-40B4-BE49-F238E27FC236}">
                <a16:creationId xmlns:a16="http://schemas.microsoft.com/office/drawing/2014/main" id="{ED1DD770-1CC9-F4C2-37F3-8E7749098209}"/>
              </a:ext>
            </a:extLst>
          </p:cNvPr>
          <p:cNvSpPr/>
          <p:nvPr/>
        </p:nvSpPr>
        <p:spPr>
          <a:xfrm>
            <a:off x="4093822" y="2404470"/>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6" name="Oval 505">
            <a:extLst>
              <a:ext uri="{FF2B5EF4-FFF2-40B4-BE49-F238E27FC236}">
                <a16:creationId xmlns:a16="http://schemas.microsoft.com/office/drawing/2014/main" id="{F548ADD4-065C-FC59-F407-07044AE8D8BA}"/>
              </a:ext>
            </a:extLst>
          </p:cNvPr>
          <p:cNvSpPr/>
          <p:nvPr/>
        </p:nvSpPr>
        <p:spPr>
          <a:xfrm>
            <a:off x="4419969" y="3129058"/>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7" name="Oval 506">
            <a:extLst>
              <a:ext uri="{FF2B5EF4-FFF2-40B4-BE49-F238E27FC236}">
                <a16:creationId xmlns:a16="http://schemas.microsoft.com/office/drawing/2014/main" id="{F088AF35-FE24-7018-B845-25367102CF74}"/>
              </a:ext>
            </a:extLst>
          </p:cNvPr>
          <p:cNvSpPr/>
          <p:nvPr/>
        </p:nvSpPr>
        <p:spPr>
          <a:xfrm>
            <a:off x="4479585" y="4817433"/>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8" name="Oval 507">
            <a:extLst>
              <a:ext uri="{FF2B5EF4-FFF2-40B4-BE49-F238E27FC236}">
                <a16:creationId xmlns:a16="http://schemas.microsoft.com/office/drawing/2014/main" id="{B56AC3A2-0E8E-E70F-6110-F9265D72C91D}"/>
              </a:ext>
            </a:extLst>
          </p:cNvPr>
          <p:cNvSpPr/>
          <p:nvPr/>
        </p:nvSpPr>
        <p:spPr>
          <a:xfrm>
            <a:off x="8093315" y="208373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9" name="Oval 508">
            <a:extLst>
              <a:ext uri="{FF2B5EF4-FFF2-40B4-BE49-F238E27FC236}">
                <a16:creationId xmlns:a16="http://schemas.microsoft.com/office/drawing/2014/main" id="{39FB0C66-5C5A-C43E-B6A7-53755A72E505}"/>
              </a:ext>
            </a:extLst>
          </p:cNvPr>
          <p:cNvSpPr/>
          <p:nvPr/>
        </p:nvSpPr>
        <p:spPr>
          <a:xfrm>
            <a:off x="10000257" y="188497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0" name="Oval 509">
            <a:extLst>
              <a:ext uri="{FF2B5EF4-FFF2-40B4-BE49-F238E27FC236}">
                <a16:creationId xmlns:a16="http://schemas.microsoft.com/office/drawing/2014/main" id="{DBC9D966-0C5F-0607-2C1F-A518427BF994}"/>
              </a:ext>
            </a:extLst>
          </p:cNvPr>
          <p:cNvSpPr/>
          <p:nvPr/>
        </p:nvSpPr>
        <p:spPr>
          <a:xfrm>
            <a:off x="9551124" y="267088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1" name="Oval 510">
            <a:extLst>
              <a:ext uri="{FF2B5EF4-FFF2-40B4-BE49-F238E27FC236}">
                <a16:creationId xmlns:a16="http://schemas.microsoft.com/office/drawing/2014/main" id="{A7796667-E760-7164-AB28-84C5F5120128}"/>
              </a:ext>
            </a:extLst>
          </p:cNvPr>
          <p:cNvSpPr/>
          <p:nvPr/>
        </p:nvSpPr>
        <p:spPr>
          <a:xfrm>
            <a:off x="10442529" y="353056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2" name="Oval 511">
            <a:extLst>
              <a:ext uri="{FF2B5EF4-FFF2-40B4-BE49-F238E27FC236}">
                <a16:creationId xmlns:a16="http://schemas.microsoft.com/office/drawing/2014/main" id="{F83246EE-0873-F4A2-AA5C-1367E5435CCE}"/>
              </a:ext>
            </a:extLst>
          </p:cNvPr>
          <p:cNvSpPr/>
          <p:nvPr/>
        </p:nvSpPr>
        <p:spPr>
          <a:xfrm>
            <a:off x="10001414" y="4919008"/>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3" name="Oval 512">
            <a:extLst>
              <a:ext uri="{FF2B5EF4-FFF2-40B4-BE49-F238E27FC236}">
                <a16:creationId xmlns:a16="http://schemas.microsoft.com/office/drawing/2014/main" id="{2656871F-875F-6E83-9AFF-242152243BB6}"/>
              </a:ext>
            </a:extLst>
          </p:cNvPr>
          <p:cNvSpPr/>
          <p:nvPr/>
        </p:nvSpPr>
        <p:spPr>
          <a:xfrm>
            <a:off x="7730955" y="2806994"/>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4" name="Oval 513">
            <a:extLst>
              <a:ext uri="{FF2B5EF4-FFF2-40B4-BE49-F238E27FC236}">
                <a16:creationId xmlns:a16="http://schemas.microsoft.com/office/drawing/2014/main" id="{42F6A46A-5D48-03A4-31DC-88E596CF6F6D}"/>
              </a:ext>
            </a:extLst>
          </p:cNvPr>
          <p:cNvSpPr/>
          <p:nvPr/>
        </p:nvSpPr>
        <p:spPr>
          <a:xfrm>
            <a:off x="7177735" y="3759553"/>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5" name="Oval 514">
            <a:extLst>
              <a:ext uri="{FF2B5EF4-FFF2-40B4-BE49-F238E27FC236}">
                <a16:creationId xmlns:a16="http://schemas.microsoft.com/office/drawing/2014/main" id="{91FE4BBB-6951-C7FD-14FC-82DB78CDAC59}"/>
              </a:ext>
            </a:extLst>
          </p:cNvPr>
          <p:cNvSpPr/>
          <p:nvPr/>
        </p:nvSpPr>
        <p:spPr>
          <a:xfrm>
            <a:off x="6727835" y="4458132"/>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6" name="Oval 515">
            <a:extLst>
              <a:ext uri="{FF2B5EF4-FFF2-40B4-BE49-F238E27FC236}">
                <a16:creationId xmlns:a16="http://schemas.microsoft.com/office/drawing/2014/main" id="{77D33550-6CA4-0795-C59F-69458AD33C16}"/>
              </a:ext>
            </a:extLst>
          </p:cNvPr>
          <p:cNvSpPr/>
          <p:nvPr/>
        </p:nvSpPr>
        <p:spPr>
          <a:xfrm>
            <a:off x="8853995" y="3699253"/>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7" name="Oval 516">
            <a:extLst>
              <a:ext uri="{FF2B5EF4-FFF2-40B4-BE49-F238E27FC236}">
                <a16:creationId xmlns:a16="http://schemas.microsoft.com/office/drawing/2014/main" id="{1121ACE0-532A-DE68-CAE5-8F77EA652845}"/>
              </a:ext>
            </a:extLst>
          </p:cNvPr>
          <p:cNvSpPr/>
          <p:nvPr/>
        </p:nvSpPr>
        <p:spPr>
          <a:xfrm>
            <a:off x="8288682" y="4518993"/>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8" name="Oval 517">
            <a:extLst>
              <a:ext uri="{FF2B5EF4-FFF2-40B4-BE49-F238E27FC236}">
                <a16:creationId xmlns:a16="http://schemas.microsoft.com/office/drawing/2014/main" id="{12C08134-8E47-F10D-8A45-CB6DBE9870A6}"/>
              </a:ext>
            </a:extLst>
          </p:cNvPr>
          <p:cNvSpPr/>
          <p:nvPr/>
        </p:nvSpPr>
        <p:spPr>
          <a:xfrm>
            <a:off x="8358945" y="536487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9" name="Oval 518">
            <a:extLst>
              <a:ext uri="{FF2B5EF4-FFF2-40B4-BE49-F238E27FC236}">
                <a16:creationId xmlns:a16="http://schemas.microsoft.com/office/drawing/2014/main" id="{9E168D71-5B02-CE41-1876-E27860CD5321}"/>
              </a:ext>
            </a:extLst>
          </p:cNvPr>
          <p:cNvSpPr/>
          <p:nvPr/>
        </p:nvSpPr>
        <p:spPr>
          <a:xfrm>
            <a:off x="6100305" y="538191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0" name="TextBox 519">
            <a:extLst>
              <a:ext uri="{FF2B5EF4-FFF2-40B4-BE49-F238E27FC236}">
                <a16:creationId xmlns:a16="http://schemas.microsoft.com/office/drawing/2014/main" id="{317DBAA2-7D40-1FDD-7691-3613FC7405EA}"/>
              </a:ext>
            </a:extLst>
          </p:cNvPr>
          <p:cNvSpPr txBox="1"/>
          <p:nvPr/>
        </p:nvSpPr>
        <p:spPr>
          <a:xfrm>
            <a:off x="2360377" y="125640"/>
            <a:ext cx="7777918" cy="461665"/>
          </a:xfrm>
          <a:prstGeom prst="rect">
            <a:avLst/>
          </a:prstGeom>
          <a:noFill/>
        </p:spPr>
        <p:txBody>
          <a:bodyPr wrap="square" rtlCol="0">
            <a:spAutoFit/>
          </a:bodyPr>
          <a:lstStyle/>
          <a:p>
            <a:pPr algn="ctr"/>
            <a:r>
              <a:rPr lang="en-GB" sz="2400" b="1" i="0" u="none" strike="noStrike" dirty="0">
                <a:effectLst/>
                <a:latin typeface="Helvetica Neue" panose="02000503000000020004" pitchFamily="2" charset="0"/>
              </a:rPr>
              <a:t>GWR with adaptive spatial kernel (or bandwidth)</a:t>
            </a:r>
            <a:endParaRPr lang="en-GB" sz="2400" b="1" dirty="0"/>
          </a:p>
        </p:txBody>
      </p:sp>
      <p:sp>
        <p:nvSpPr>
          <p:cNvPr id="521" name="TextBox 520">
            <a:extLst>
              <a:ext uri="{FF2B5EF4-FFF2-40B4-BE49-F238E27FC236}">
                <a16:creationId xmlns:a16="http://schemas.microsoft.com/office/drawing/2014/main" id="{99624670-B69A-DF23-6795-7C733FE4A95E}"/>
              </a:ext>
            </a:extLst>
          </p:cNvPr>
          <p:cNvSpPr txBox="1"/>
          <p:nvPr/>
        </p:nvSpPr>
        <p:spPr>
          <a:xfrm>
            <a:off x="119103" y="6243894"/>
            <a:ext cx="6409144" cy="584775"/>
          </a:xfrm>
          <a:prstGeom prst="rect">
            <a:avLst/>
          </a:prstGeom>
          <a:solidFill>
            <a:schemeClr val="accent1">
              <a:lumMod val="40000"/>
              <a:lumOff val="60000"/>
            </a:schemeClr>
          </a:solid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Use the Adaptive spatial kernel for building your spatial weights! It is much better than using the fixed bandwidth</a:t>
            </a:r>
          </a:p>
        </p:txBody>
      </p:sp>
      <p:sp>
        <p:nvSpPr>
          <p:cNvPr id="522" name="Slide Number Placeholder 3">
            <a:extLst>
              <a:ext uri="{FF2B5EF4-FFF2-40B4-BE49-F238E27FC236}">
                <a16:creationId xmlns:a16="http://schemas.microsoft.com/office/drawing/2014/main" id="{58ECCFD2-2866-21AF-D512-5AA2A572690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84492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312798" y="3078818"/>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Workflow for GWR modelling</a:t>
            </a:r>
          </a:p>
        </p:txBody>
      </p:sp>
      <p:sp>
        <p:nvSpPr>
          <p:cNvPr id="3" name="Slide Number Placeholder 3">
            <a:extLst>
              <a:ext uri="{FF2B5EF4-FFF2-40B4-BE49-F238E27FC236}">
                <a16:creationId xmlns:a16="http://schemas.microsoft.com/office/drawing/2014/main" id="{C2B9D69D-9CBC-A4E0-9DEC-E11976CF702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93753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427F0-C0AA-8A44-A829-5258AFCC6258}"/>
              </a:ext>
            </a:extLst>
          </p:cNvPr>
          <p:cNvSpPr>
            <a:spLocks noGrp="1"/>
          </p:cNvSpPr>
          <p:nvPr>
            <p:ph type="title"/>
          </p:nvPr>
        </p:nvSpPr>
        <p:spPr>
          <a:xfrm>
            <a:off x="347241" y="133631"/>
            <a:ext cx="10979551" cy="433928"/>
          </a:xfrm>
        </p:spPr>
        <p:txBody>
          <a:bodyPr>
            <a:norm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Modelling process using GWR</a:t>
            </a:r>
          </a:p>
        </p:txBody>
      </p:sp>
      <p:sp>
        <p:nvSpPr>
          <p:cNvPr id="3" name="Content Placeholder 2">
            <a:extLst>
              <a:ext uri="{FF2B5EF4-FFF2-40B4-BE49-F238E27FC236}">
                <a16:creationId xmlns:a16="http://schemas.microsoft.com/office/drawing/2014/main" id="{6E0EB8A3-E06E-284E-8339-01CC04CB42FD}"/>
              </a:ext>
            </a:extLst>
          </p:cNvPr>
          <p:cNvSpPr>
            <a:spLocks noGrp="1"/>
          </p:cNvSpPr>
          <p:nvPr>
            <p:ph idx="1"/>
          </p:nvPr>
        </p:nvSpPr>
        <p:spPr>
          <a:xfrm>
            <a:off x="433086" y="856527"/>
            <a:ext cx="5342681" cy="5867842"/>
          </a:xfrm>
          <a:ln>
            <a:solidFill>
              <a:schemeClr val="tx1"/>
            </a:solidFill>
          </a:ln>
        </p:spPr>
        <p:txBody>
          <a:bodyPr>
            <a:noAutofit/>
          </a:bodyPr>
          <a:lstStyle/>
          <a:p>
            <a:pPr marL="0" indent="0">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When you want to conduct evidence-based analysis with spatial data – especially if the outcome is from a continuous distribution – you might want to follow these steps: </a:t>
            </a:r>
          </a:p>
          <a:p>
            <a:pPr marL="0" indent="0">
              <a:buNone/>
            </a:pP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1</a:t>
            </a:r>
            <a:r>
              <a:rPr lang="en-GB" sz="1400" b="1" dirty="0">
                <a:latin typeface="Helvetica Neue" panose="02000503000000020004" pitchFamily="2" charset="0"/>
                <a:ea typeface="Helvetica Neue" panose="02000503000000020004" pitchFamily="2" charset="0"/>
                <a:cs typeface="Helvetica Neue" panose="02000503000000020004" pitchFamily="2" charset="0"/>
              </a:rPr>
              <a:t>: Carry some descriptive analysis to understand the underlying spatial distribution</a:t>
            </a: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2</a:t>
            </a:r>
            <a:r>
              <a:rPr lang="en-GB" sz="1400" b="1" dirty="0">
                <a:latin typeface="Helvetica Neue" panose="02000503000000020004" pitchFamily="2" charset="0"/>
                <a:ea typeface="Helvetica Neue" panose="02000503000000020004" pitchFamily="2" charset="0"/>
                <a:cs typeface="Helvetica Neue" panose="02000503000000020004" pitchFamily="2" charset="0"/>
              </a:rPr>
              <a:t>: Perform a Linear regression in order to assess the residuals for the model output to determine whether not the assumptions of independence have been violated. </a:t>
            </a:r>
          </a:p>
          <a:p>
            <a:r>
              <a:rPr lang="en-GB" sz="1400" b="1" dirty="0">
                <a:latin typeface="Helvetica Neue" panose="02000503000000020004" pitchFamily="2" charset="0"/>
                <a:ea typeface="Helvetica Neue" panose="02000503000000020004" pitchFamily="2" charset="0"/>
                <a:cs typeface="Helvetica Neue" panose="02000503000000020004" pitchFamily="2" charset="0"/>
              </a:rPr>
              <a:t>You can check for multicollinearity among independent variable using the Variance Inflation Factor (VIF &lt; 10)</a:t>
            </a:r>
          </a:p>
          <a:p>
            <a:pPr marL="0" indent="0">
              <a:buNone/>
            </a:pP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If there’s a violation: </a:t>
            </a:r>
          </a:p>
          <a:p>
            <a:pPr marL="0" indent="0">
              <a:buNone/>
            </a:pP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3</a:t>
            </a:r>
            <a:r>
              <a:rPr lang="en-GB" sz="1400" b="1" dirty="0">
                <a:latin typeface="Helvetica Neue" panose="02000503000000020004" pitchFamily="2" charset="0"/>
                <a:ea typeface="Helvetica Neue" panose="02000503000000020004" pitchFamily="2" charset="0"/>
                <a:cs typeface="Helvetica Neue" panose="02000503000000020004" pitchFamily="2" charset="0"/>
              </a:rPr>
              <a:t>:  Examine whether there is evidence of spatial dependence in the residuals using Moran’s I test. </a:t>
            </a:r>
          </a:p>
          <a:p>
            <a:r>
              <a:rPr lang="en-GB" sz="1400" b="1" dirty="0">
                <a:latin typeface="Helvetica Neue" panose="02000503000000020004" pitchFamily="2" charset="0"/>
                <a:ea typeface="Helvetica Neue" panose="02000503000000020004" pitchFamily="2" charset="0"/>
                <a:cs typeface="Helvetica Neue" panose="02000503000000020004" pitchFamily="2" charset="0"/>
              </a:rPr>
              <a:t>If Moran’s I test is not significant – </a:t>
            </a:r>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STOP! NO EVIDENCE OF SPATIAL DEPENDENCE HENCE NO NEED OF SPATIAL APPROACH</a:t>
            </a:r>
          </a:p>
        </p:txBody>
      </p:sp>
      <p:sp>
        <p:nvSpPr>
          <p:cNvPr id="5" name="Content Placeholder 2">
            <a:extLst>
              <a:ext uri="{FF2B5EF4-FFF2-40B4-BE49-F238E27FC236}">
                <a16:creationId xmlns:a16="http://schemas.microsoft.com/office/drawing/2014/main" id="{4FC46E38-D807-3441-9B75-06EF76988267}"/>
              </a:ext>
            </a:extLst>
          </p:cNvPr>
          <p:cNvSpPr txBox="1">
            <a:spLocks/>
          </p:cNvSpPr>
          <p:nvPr/>
        </p:nvSpPr>
        <p:spPr>
          <a:xfrm>
            <a:off x="5984111" y="856527"/>
            <a:ext cx="5342681" cy="5867842"/>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If Moran’s I test is significant and positive – then map the residuals accordingly to examine the spatial patterning of the residual. </a:t>
            </a:r>
          </a:p>
          <a:p>
            <a:pPr marL="0" indent="0">
              <a:buNone/>
            </a:pP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4</a:t>
            </a:r>
            <a:r>
              <a:rPr lang="en-GB" sz="1400" b="1" dirty="0">
                <a:latin typeface="Helvetica Neue" panose="02000503000000020004" pitchFamily="2" charset="0"/>
                <a:ea typeface="Helvetica Neue" panose="02000503000000020004" pitchFamily="2" charset="0"/>
                <a:cs typeface="Helvetica Neue" panose="02000503000000020004" pitchFamily="2" charset="0"/>
              </a:rPr>
              <a:t>: Extract the centroids of the areas and use them for computing the kernel bandwidths. [I] Highly recommend to use the adaptive bandwidths, which is flexible than the fixed for estimating the optimal bandwidth. </a:t>
            </a: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5</a:t>
            </a:r>
            <a:r>
              <a:rPr lang="en-GB" sz="1400" b="1" dirty="0">
                <a:latin typeface="Helvetica Neue" panose="02000503000000020004" pitchFamily="2" charset="0"/>
                <a:ea typeface="Helvetica Neue" panose="02000503000000020004" pitchFamily="2" charset="0"/>
                <a:cs typeface="Helvetica Neue" panose="02000503000000020004" pitchFamily="2" charset="0"/>
              </a:rPr>
              <a:t>: The estimated bandwidth is fitted into the GWR model to estimate the following quantities: 1.) </a:t>
            </a:r>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Local R-squared</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a:t>
            </a:r>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area-specific coefficients </a:t>
            </a:r>
            <a:r>
              <a:rPr lang="en-GB" sz="1400" b="1" dirty="0">
                <a:latin typeface="Helvetica Neue" panose="02000503000000020004" pitchFamily="2" charset="0"/>
                <a:ea typeface="Helvetica Neue" panose="02000503000000020004" pitchFamily="2" charset="0"/>
                <a:cs typeface="Helvetica Neue" panose="02000503000000020004" pitchFamily="2" charset="0"/>
              </a:rPr>
              <a:t>and 3.) </a:t>
            </a:r>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standard errors for significance test for each areas</a:t>
            </a:r>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6</a:t>
            </a:r>
            <a:r>
              <a:rPr lang="en-GB" sz="1400" b="1" dirty="0">
                <a:latin typeface="Helvetica Neue" panose="02000503000000020004" pitchFamily="2" charset="0"/>
                <a:ea typeface="Helvetica Neue" panose="02000503000000020004" pitchFamily="2" charset="0"/>
                <a:cs typeface="Helvetica Neue" panose="02000503000000020004" pitchFamily="2" charset="0"/>
              </a:rPr>
              <a:t>: Extract the coefficients and desired results and map them accordingly to examine the spatial variation in the relationship between dependent and independent variables.</a:t>
            </a: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7</a:t>
            </a:r>
            <a:r>
              <a:rPr lang="en-GB" sz="1400" b="1" dirty="0">
                <a:latin typeface="Helvetica Neue" panose="02000503000000020004" pitchFamily="2" charset="0"/>
                <a:ea typeface="Helvetica Neue" panose="02000503000000020004" pitchFamily="2" charset="0"/>
                <a:cs typeface="Helvetica Neue" panose="02000503000000020004" pitchFamily="2" charset="0"/>
              </a:rPr>
              <a:t>: Interpretation</a:t>
            </a:r>
            <a:endParaRPr lang="en-GB" sz="1400" b="1" u="sng"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DB2C2B87-9D7B-7F28-20F5-0BC525848A0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81139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76B9B40F-03AE-BB42-E78B-8EE2CED3857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81BBD9F0-D2B1-179C-9267-6FC6535DE30B}"/>
              </a:ext>
            </a:extLst>
          </p:cNvPr>
          <p:cNvPicPr>
            <a:picLocks noChangeAspect="1"/>
          </p:cNvPicPr>
          <p:nvPr/>
        </p:nvPicPr>
        <p:blipFill rotWithShape="1">
          <a:blip r:embed="rId2"/>
          <a:srcRect t="10880" b="10570"/>
          <a:stretch/>
        </p:blipFill>
        <p:spPr>
          <a:xfrm>
            <a:off x="117534" y="598989"/>
            <a:ext cx="6072835" cy="4192929"/>
          </a:xfrm>
          <a:prstGeom prst="rect">
            <a:avLst/>
          </a:prstGeom>
          <a:ln>
            <a:solidFill>
              <a:schemeClr val="accent1"/>
            </a:solidFill>
          </a:ln>
        </p:spPr>
      </p:pic>
      <p:sp>
        <p:nvSpPr>
          <p:cNvPr id="5" name="TextBox 4">
            <a:extLst>
              <a:ext uri="{FF2B5EF4-FFF2-40B4-BE49-F238E27FC236}">
                <a16:creationId xmlns:a16="http://schemas.microsoft.com/office/drawing/2014/main" id="{ED0F9939-001F-2339-ED43-04D5F3C2E231}"/>
              </a:ext>
            </a:extLst>
          </p:cNvPr>
          <p:cNvSpPr txBox="1"/>
          <p:nvPr/>
        </p:nvSpPr>
        <p:spPr>
          <a:xfrm>
            <a:off x="117534" y="135925"/>
            <a:ext cx="607283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using the house price data for London</a:t>
            </a:r>
          </a:p>
        </p:txBody>
      </p:sp>
      <p:graphicFrame>
        <p:nvGraphicFramePr>
          <p:cNvPr id="6" name="Table 6">
            <a:extLst>
              <a:ext uri="{FF2B5EF4-FFF2-40B4-BE49-F238E27FC236}">
                <a16:creationId xmlns:a16="http://schemas.microsoft.com/office/drawing/2014/main" id="{E8CD0C0B-529F-61FB-7D63-49F804CA6411}"/>
              </a:ext>
            </a:extLst>
          </p:cNvPr>
          <p:cNvGraphicFramePr>
            <a:graphicFrameLocks noGrp="1"/>
          </p:cNvGraphicFramePr>
          <p:nvPr>
            <p:extLst>
              <p:ext uri="{D42A27DB-BD31-4B8C-83A1-F6EECF244321}">
                <p14:modId xmlns:p14="http://schemas.microsoft.com/office/powerpoint/2010/main" val="111421578"/>
              </p:ext>
            </p:extLst>
          </p:nvPr>
        </p:nvGraphicFramePr>
        <p:xfrm>
          <a:off x="6504972" y="1357758"/>
          <a:ext cx="5231755" cy="2321428"/>
        </p:xfrm>
        <a:graphic>
          <a:graphicData uri="http://schemas.openxmlformats.org/drawingml/2006/table">
            <a:tbl>
              <a:tblPr firstRow="1" bandRow="1">
                <a:tableStyleId>{5940675A-B579-460E-94D1-54222C63F5DA}</a:tableStyleId>
              </a:tblPr>
              <a:tblGrid>
                <a:gridCol w="1533645">
                  <a:extLst>
                    <a:ext uri="{9D8B030D-6E8A-4147-A177-3AD203B41FA5}">
                      <a16:colId xmlns:a16="http://schemas.microsoft.com/office/drawing/2014/main" val="1514537669"/>
                    </a:ext>
                  </a:extLst>
                </a:gridCol>
                <a:gridCol w="1122745">
                  <a:extLst>
                    <a:ext uri="{9D8B030D-6E8A-4147-A177-3AD203B41FA5}">
                      <a16:colId xmlns:a16="http://schemas.microsoft.com/office/drawing/2014/main" val="637581251"/>
                    </a:ext>
                  </a:extLst>
                </a:gridCol>
                <a:gridCol w="995422">
                  <a:extLst>
                    <a:ext uri="{9D8B030D-6E8A-4147-A177-3AD203B41FA5}">
                      <a16:colId xmlns:a16="http://schemas.microsoft.com/office/drawing/2014/main" val="2024462022"/>
                    </a:ext>
                  </a:extLst>
                </a:gridCol>
                <a:gridCol w="1579943">
                  <a:extLst>
                    <a:ext uri="{9D8B030D-6E8A-4147-A177-3AD203B41FA5}">
                      <a16:colId xmlns:a16="http://schemas.microsoft.com/office/drawing/2014/main" val="3917082316"/>
                    </a:ext>
                  </a:extLst>
                </a:gridCol>
              </a:tblGrid>
              <a:tr h="502990">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Variable(s)</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Linear</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Lag (Y)</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GWR</a:t>
                      </a:r>
                    </a:p>
                  </a:txBody>
                  <a:tcPr/>
                </a:tc>
                <a:extLst>
                  <a:ext uri="{0D108BD9-81ED-4DB2-BD59-A6C34878D82A}">
                    <a16:rowId xmlns:a16="http://schemas.microsoft.com/office/drawing/2014/main" val="2327877463"/>
                  </a:ext>
                </a:extLst>
              </a:tr>
              <a:tr h="348407">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log(Income)</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1.267*</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2.036</a:t>
                      </a:r>
                    </a:p>
                  </a:txBody>
                  <a:tcPr/>
                </a:tc>
                <a:extLst>
                  <a:ext uri="{0D108BD9-81ED-4DB2-BD59-A6C34878D82A}">
                    <a16:rowId xmlns:a16="http://schemas.microsoft.com/office/drawing/2014/main" val="3750184162"/>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log(Deprivation)</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0.136*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0.045*</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0.137</a:t>
                      </a:r>
                    </a:p>
                  </a:txBody>
                  <a:tcPr/>
                </a:tc>
                <a:extLst>
                  <a:ext uri="{0D108BD9-81ED-4DB2-BD59-A6C34878D82A}">
                    <a16:rowId xmlns:a16="http://schemas.microsoft.com/office/drawing/2014/main" val="1435407931"/>
                  </a:ext>
                </a:extLst>
              </a:tr>
              <a:tr h="317291">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log(PTAL)</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0.031*</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0.011*</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0.030</a:t>
                      </a:r>
                    </a:p>
                  </a:txBody>
                  <a:tcPr/>
                </a:tc>
                <a:extLst>
                  <a:ext uri="{0D108BD9-81ED-4DB2-BD59-A6C34878D82A}">
                    <a16:rowId xmlns:a16="http://schemas.microsoft.com/office/drawing/2014/main" val="1579921295"/>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AIC</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-8510.8</a:t>
                      </a:r>
                    </a:p>
                  </a:txBody>
                  <a:tcPr>
                    <a:solidFill>
                      <a:srgbClr val="FF0000"/>
                    </a:solidFill>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-9863.3</a:t>
                      </a:r>
                    </a:p>
                  </a:txBody>
                  <a:tcPr>
                    <a:solidFill>
                      <a:srgbClr val="FF0000"/>
                    </a:solidFill>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-11242</a:t>
                      </a:r>
                    </a:p>
                  </a:txBody>
                  <a:tcPr>
                    <a:solidFill>
                      <a:schemeClr val="accent6"/>
                    </a:solidFill>
                  </a:tcPr>
                </a:tc>
                <a:extLst>
                  <a:ext uri="{0D108BD9-81ED-4DB2-BD59-A6C34878D82A}">
                    <a16:rowId xmlns:a16="http://schemas.microsoft.com/office/drawing/2014/main" val="2936623001"/>
                  </a:ext>
                </a:extLst>
              </a:tr>
              <a:tr h="5029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r>
                        <a:rPr lang="en-GB" sz="1400" baseline="30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0.7889 (78.89%)</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N/A</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0.9318 </a:t>
                      </a:r>
                    </a:p>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(93.18%)</a:t>
                      </a:r>
                    </a:p>
                  </a:txBody>
                  <a:tcPr/>
                </a:tc>
                <a:extLst>
                  <a:ext uri="{0D108BD9-81ED-4DB2-BD59-A6C34878D82A}">
                    <a16:rowId xmlns:a16="http://schemas.microsoft.com/office/drawing/2014/main" val="1378499109"/>
                  </a:ext>
                </a:extLst>
              </a:tr>
            </a:tbl>
          </a:graphicData>
        </a:graphic>
      </p:graphicFrame>
      <p:sp>
        <p:nvSpPr>
          <p:cNvPr id="7" name="TextBox 6">
            <a:extLst>
              <a:ext uri="{FF2B5EF4-FFF2-40B4-BE49-F238E27FC236}">
                <a16:creationId xmlns:a16="http://schemas.microsoft.com/office/drawing/2014/main" id="{01DA4AB0-FCD4-AC45-3186-35C5E17FD770}"/>
              </a:ext>
            </a:extLst>
          </p:cNvPr>
          <p:cNvSpPr txBox="1"/>
          <p:nvPr/>
        </p:nvSpPr>
        <p:spPr>
          <a:xfrm>
            <a:off x="117534" y="4886784"/>
            <a:ext cx="6072835" cy="1569660"/>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Examining the residuals for determining spatial patterning and evidence of spatial autocorrelation. Moran’s I test was 0.475 (p &lt; 0.001) meaning that the residuals are clustered.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Broadly, there’s an over-estimation in the house-price and spatial aspects needs to be accounted for.</a:t>
            </a:r>
          </a:p>
        </p:txBody>
      </p:sp>
      <p:sp>
        <p:nvSpPr>
          <p:cNvPr id="8" name="TextBox 7">
            <a:extLst>
              <a:ext uri="{FF2B5EF4-FFF2-40B4-BE49-F238E27FC236}">
                <a16:creationId xmlns:a16="http://schemas.microsoft.com/office/drawing/2014/main" id="{3D2A0B76-46BE-8A3E-F161-D7A284301F63}"/>
              </a:ext>
            </a:extLst>
          </p:cNvPr>
          <p:cNvSpPr txBox="1"/>
          <p:nvPr/>
        </p:nvSpPr>
        <p:spPr>
          <a:xfrm>
            <a:off x="6452885" y="549148"/>
            <a:ext cx="5231756" cy="584775"/>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Modelled results in table are from Linear, Spatial Lag (Y) and GWR regression model</a:t>
            </a:r>
          </a:p>
        </p:txBody>
      </p:sp>
      <p:sp>
        <p:nvSpPr>
          <p:cNvPr id="9" name="TextBox 8">
            <a:extLst>
              <a:ext uri="{FF2B5EF4-FFF2-40B4-BE49-F238E27FC236}">
                <a16:creationId xmlns:a16="http://schemas.microsoft.com/office/drawing/2014/main" id="{6599ADDB-A7EC-BBA2-7B4A-6110DC591FAB}"/>
              </a:ext>
            </a:extLst>
          </p:cNvPr>
          <p:cNvSpPr txBox="1"/>
          <p:nvPr/>
        </p:nvSpPr>
        <p:spPr>
          <a:xfrm>
            <a:off x="6504971" y="3940013"/>
            <a:ext cx="5127583" cy="1077218"/>
          </a:xfrm>
          <a:prstGeom prst="rect">
            <a:avLst/>
          </a:prstGeom>
          <a:solidFill>
            <a:schemeClr val="accent1">
              <a:lumMod val="40000"/>
              <a:lumOff val="60000"/>
            </a:schemeClr>
          </a:solidFill>
        </p:spPr>
        <p:txBody>
          <a:bodyPr wrap="square" rtlCol="0">
            <a:spAutoFit/>
          </a:bodyPr>
          <a:lstStyle/>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The GWR model is better than the linear and Spatial Lag regression. We take the model with the highest R-squared value, as well as the lowest AIC value.</a:t>
            </a:r>
          </a:p>
        </p:txBody>
      </p:sp>
      <p:sp>
        <p:nvSpPr>
          <p:cNvPr id="3" name="TextBox 2">
            <a:extLst>
              <a:ext uri="{FF2B5EF4-FFF2-40B4-BE49-F238E27FC236}">
                <a16:creationId xmlns:a16="http://schemas.microsoft.com/office/drawing/2014/main" id="{FB877810-5B07-0D21-D771-452C4DE589C1}"/>
              </a:ext>
            </a:extLst>
          </p:cNvPr>
          <p:cNvSpPr txBox="1"/>
          <p:nvPr/>
        </p:nvSpPr>
        <p:spPr>
          <a:xfrm>
            <a:off x="6504972" y="135925"/>
            <a:ext cx="3727048"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Reporting the Global estimates</a:t>
            </a:r>
          </a:p>
        </p:txBody>
      </p:sp>
    </p:spTree>
    <p:extLst>
      <p:ext uri="{BB962C8B-B14F-4D97-AF65-F5344CB8AC3E}">
        <p14:creationId xmlns:p14="http://schemas.microsoft.com/office/powerpoint/2010/main" val="3888960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35388" y="112845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dirty="0">
                <a:latin typeface="Helvetica Neue Light" panose="02000403000000020004" pitchFamily="2" charset="0"/>
                <a:ea typeface="Helvetica Neue Light" panose="02000403000000020004" pitchFamily="2" charset="0"/>
              </a:rPr>
              <a:t>Contents</a:t>
            </a:r>
            <a:endParaRPr lang="en-GB" sz="3600"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96111" y="1518484"/>
            <a:ext cx="7121723" cy="4949420"/>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Introduction to Geographically Weighted Regression Modelling</a:t>
            </a:r>
          </a:p>
          <a:p>
            <a:pPr marL="457200" indent="-457200">
              <a:buAutoNum type="arabicPeriod"/>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Extending the standard linear regression to GWR</a:t>
            </a:r>
          </a:p>
          <a:p>
            <a:pPr lvl="1"/>
            <a:r>
              <a:rPr lang="en-US" sz="1800" dirty="0">
                <a:latin typeface="Helvetica Neue" panose="02000503000000020004" pitchFamily="2" charset="0"/>
                <a:ea typeface="Helvetica Neue" panose="02000503000000020004" pitchFamily="2" charset="0"/>
                <a:cs typeface="Helvetica Neue" panose="02000503000000020004" pitchFamily="2" charset="0"/>
              </a:rPr>
              <a:t>Using GWRs to estimate the local (not global) relationships between a dependent and independent variable</a:t>
            </a:r>
          </a:p>
          <a:p>
            <a:pPr lvl="1"/>
            <a:r>
              <a:rPr lang="en-US" sz="1800" dirty="0">
                <a:latin typeface="Helvetica Neue" panose="02000503000000020004" pitchFamily="2" charset="0"/>
                <a:ea typeface="Helvetica Neue" panose="02000503000000020004" pitchFamily="2" charset="0"/>
                <a:cs typeface="Helvetica Neue" panose="02000503000000020004" pitchFamily="2" charset="0"/>
              </a:rPr>
              <a:t>Determination of whether local relationships are statistically significant or not</a:t>
            </a:r>
          </a:p>
          <a:p>
            <a:pPr lvl="1"/>
            <a:r>
              <a:rPr lang="en-US" sz="1800" dirty="0">
                <a:latin typeface="Helvetica Neue" panose="02000503000000020004" pitchFamily="2" charset="0"/>
                <a:ea typeface="Helvetica Neue" panose="02000503000000020004" pitchFamily="2" charset="0"/>
                <a:cs typeface="Helvetica Neue" panose="02000503000000020004" pitchFamily="2" charset="0"/>
              </a:rPr>
              <a:t>Model performance through Local R-squared</a:t>
            </a:r>
          </a:p>
          <a:p>
            <a:pPr marL="457200" lvl="1"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Methodology for statistical analysis and interpretation</a:t>
            </a:r>
          </a:p>
          <a:p>
            <a:pPr marL="457200" indent="-457200">
              <a:buFont typeface="+mj-lt"/>
              <a:buAutoNum type="arabicPeriod"/>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Overarching summary of the GEOG0114</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Slide Number Placeholder 3">
            <a:extLst>
              <a:ext uri="{FF2B5EF4-FFF2-40B4-BE49-F238E27FC236}">
                <a16:creationId xmlns:a16="http://schemas.microsoft.com/office/drawing/2014/main" id="{E5C7A45D-56E9-A933-3646-123444D3112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65E911-2FA9-EFD2-AB96-3594F1A6F715}"/>
              </a:ext>
            </a:extLst>
          </p:cNvPr>
          <p:cNvPicPr>
            <a:picLocks noChangeAspect="1"/>
          </p:cNvPicPr>
          <p:nvPr/>
        </p:nvPicPr>
        <p:blipFill>
          <a:blip r:embed="rId2"/>
          <a:stretch>
            <a:fillRect/>
          </a:stretch>
        </p:blipFill>
        <p:spPr>
          <a:xfrm>
            <a:off x="331313" y="866722"/>
            <a:ext cx="5521618" cy="4085863"/>
          </a:xfrm>
          <a:prstGeom prst="rect">
            <a:avLst/>
          </a:prstGeom>
          <a:ln>
            <a:solidFill>
              <a:schemeClr val="accent1">
                <a:lumMod val="40000"/>
                <a:lumOff val="60000"/>
              </a:schemeClr>
            </a:solidFill>
          </a:ln>
        </p:spPr>
      </p:pic>
      <p:pic>
        <p:nvPicPr>
          <p:cNvPr id="5" name="Picture 4">
            <a:extLst>
              <a:ext uri="{FF2B5EF4-FFF2-40B4-BE49-F238E27FC236}">
                <a16:creationId xmlns:a16="http://schemas.microsoft.com/office/drawing/2014/main" id="{FC52EB58-346B-4D3A-1D8D-9C13E1253225}"/>
              </a:ext>
            </a:extLst>
          </p:cNvPr>
          <p:cNvPicPr>
            <a:picLocks noChangeAspect="1"/>
          </p:cNvPicPr>
          <p:nvPr/>
        </p:nvPicPr>
        <p:blipFill>
          <a:blip r:embed="rId3"/>
          <a:stretch>
            <a:fillRect/>
          </a:stretch>
        </p:blipFill>
        <p:spPr>
          <a:xfrm>
            <a:off x="6339070" y="859777"/>
            <a:ext cx="5521618" cy="4092808"/>
          </a:xfrm>
          <a:prstGeom prst="rect">
            <a:avLst/>
          </a:prstGeom>
          <a:ln>
            <a:solidFill>
              <a:schemeClr val="accent1">
                <a:lumMod val="40000"/>
                <a:lumOff val="60000"/>
              </a:schemeClr>
            </a:solidFill>
          </a:ln>
        </p:spPr>
      </p:pic>
      <p:sp>
        <p:nvSpPr>
          <p:cNvPr id="6" name="TextBox 5">
            <a:extLst>
              <a:ext uri="{FF2B5EF4-FFF2-40B4-BE49-F238E27FC236}">
                <a16:creationId xmlns:a16="http://schemas.microsoft.com/office/drawing/2014/main" id="{EA726D49-DFDA-FC39-C407-E60EDAA507A3}"/>
              </a:ext>
            </a:extLst>
          </p:cNvPr>
          <p:cNvSpPr txBox="1"/>
          <p:nvPr/>
        </p:nvSpPr>
        <p:spPr>
          <a:xfrm>
            <a:off x="331313" y="5113850"/>
            <a:ext cx="5521618" cy="1569660"/>
          </a:xfrm>
          <a:prstGeom prst="rect">
            <a:avLst/>
          </a:prstGeom>
          <a:solidFill>
            <a:schemeClr val="accent1">
              <a:lumMod val="40000"/>
              <a:lumOff val="60000"/>
            </a:schemeClr>
          </a:solid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200" dirty="0">
                <a:latin typeface="Helvetica Neue" panose="02000503000000020004" pitchFamily="2" charset="0"/>
                <a:ea typeface="Helvetica Neue" panose="02000503000000020004" pitchFamily="2" charset="0"/>
                <a:cs typeface="Helvetica Neue" panose="02000503000000020004" pitchFamily="2" charset="0"/>
              </a:rPr>
              <a:t>There is spatial variability in the relationship between our variable socioeconomic deprivation (transformed) and averaged house price (transformed) in London. The GWR outputs reveals that local coefficients range from a minimum value of -0.946 to a maximum value of 1.085, indicating that one percentage point increase in the levels of deprivation in LSOAs of London is associated with a reduction of 0.946% in house prices in some LSOAs and (weirdly) an increase of 1.085% in others. Broadly, the relationship are opposing.</a:t>
            </a:r>
          </a:p>
        </p:txBody>
      </p:sp>
      <p:sp>
        <p:nvSpPr>
          <p:cNvPr id="7" name="TextBox 6">
            <a:extLst>
              <a:ext uri="{FF2B5EF4-FFF2-40B4-BE49-F238E27FC236}">
                <a16:creationId xmlns:a16="http://schemas.microsoft.com/office/drawing/2014/main" id="{AAF2622F-3A7F-077D-9E0A-01FE878BD3FE}"/>
              </a:ext>
            </a:extLst>
          </p:cNvPr>
          <p:cNvSpPr txBox="1"/>
          <p:nvPr/>
        </p:nvSpPr>
        <p:spPr>
          <a:xfrm>
            <a:off x="6339070" y="5113850"/>
            <a:ext cx="5521618" cy="1200329"/>
          </a:xfrm>
          <a:prstGeom prst="rect">
            <a:avLst/>
          </a:prstGeom>
          <a:solidFill>
            <a:schemeClr val="accent1">
              <a:lumMod val="40000"/>
              <a:lumOff val="60000"/>
            </a:schemeClr>
          </a:solid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200" b="0" i="0" dirty="0">
                <a:effectLst/>
                <a:latin typeface="Helvetica Neue" panose="02000503000000020004" pitchFamily="2" charset="0"/>
              </a:rPr>
              <a:t>For instance, in the Borough of Hounslow, we can see a significant reduction in house prices in relation to increased levels of socioeconomic deprivation (adjusted for income and accessibility). Such associations are clustered in the North-East and South-South West of Hounslow. The regions coloured white are not significant relationships and blues are a chance finding.</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E0C162A9-9F6D-58B2-F0DE-FF5AFF2F0A36}"/>
              </a:ext>
            </a:extLst>
          </p:cNvPr>
          <p:cNvSpPr txBox="1"/>
          <p:nvPr/>
        </p:nvSpPr>
        <p:spPr>
          <a:xfrm>
            <a:off x="231493" y="89363"/>
            <a:ext cx="11629195"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Reporting the local estimates (using socioeconomic deprivation (adjusted for other risk factors) as an motivating example)</a:t>
            </a:r>
          </a:p>
        </p:txBody>
      </p:sp>
      <p:sp>
        <p:nvSpPr>
          <p:cNvPr id="9" name="Slide Number Placeholder 3">
            <a:extLst>
              <a:ext uri="{FF2B5EF4-FFF2-40B4-BE49-F238E27FC236}">
                <a16:creationId xmlns:a16="http://schemas.microsoft.com/office/drawing/2014/main" id="{8EA45492-4DFA-C14E-5581-49285110579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371222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6B6F7E8D-B085-3FD8-941C-70024902687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68D3E41B-5F3F-F0A4-5754-9F5821884BDE}"/>
              </a:ext>
            </a:extLst>
          </p:cNvPr>
          <p:cNvSpPr txBox="1"/>
          <p:nvPr/>
        </p:nvSpPr>
        <p:spPr>
          <a:xfrm>
            <a:off x="231493" y="89363"/>
            <a:ext cx="9375493"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Reporting the local R-squared to assess the model's performance for each areas</a:t>
            </a:r>
          </a:p>
        </p:txBody>
      </p:sp>
      <p:pic>
        <p:nvPicPr>
          <p:cNvPr id="5" name="Picture 4">
            <a:extLst>
              <a:ext uri="{FF2B5EF4-FFF2-40B4-BE49-F238E27FC236}">
                <a16:creationId xmlns:a16="http://schemas.microsoft.com/office/drawing/2014/main" id="{9F13B190-91E0-3170-D945-1E3C1ADA4AAB}"/>
              </a:ext>
            </a:extLst>
          </p:cNvPr>
          <p:cNvPicPr>
            <a:picLocks noChangeAspect="1"/>
          </p:cNvPicPr>
          <p:nvPr/>
        </p:nvPicPr>
        <p:blipFill>
          <a:blip r:embed="rId2"/>
          <a:stretch>
            <a:fillRect/>
          </a:stretch>
        </p:blipFill>
        <p:spPr>
          <a:xfrm>
            <a:off x="231494" y="713514"/>
            <a:ext cx="7772400" cy="5798457"/>
          </a:xfrm>
          <a:prstGeom prst="rect">
            <a:avLst/>
          </a:prstGeom>
          <a:ln>
            <a:solidFill>
              <a:schemeClr val="accent1">
                <a:lumMod val="40000"/>
                <a:lumOff val="60000"/>
              </a:schemeClr>
            </a:solidFill>
          </a:ln>
        </p:spPr>
      </p:pic>
      <p:sp>
        <p:nvSpPr>
          <p:cNvPr id="6" name="TextBox 5">
            <a:extLst>
              <a:ext uri="{FF2B5EF4-FFF2-40B4-BE49-F238E27FC236}">
                <a16:creationId xmlns:a16="http://schemas.microsoft.com/office/drawing/2014/main" id="{D861B9BF-018D-BFEF-4D13-4D42841F9C0D}"/>
              </a:ext>
            </a:extLst>
          </p:cNvPr>
          <p:cNvSpPr txBox="1"/>
          <p:nvPr/>
        </p:nvSpPr>
        <p:spPr>
          <a:xfrm>
            <a:off x="8345347" y="713514"/>
            <a:ext cx="3715473" cy="5509200"/>
          </a:xfrm>
          <a:prstGeom prst="rect">
            <a:avLst/>
          </a:prstGeom>
          <a:solidFill>
            <a:schemeClr val="accent1">
              <a:lumMod val="40000"/>
              <a:lumOff val="60000"/>
            </a:schemeClr>
          </a:solidFill>
        </p:spPr>
        <p:txBody>
          <a:bodyPr wrap="square" rtlCol="0">
            <a:spAutoFit/>
          </a:bodyPr>
          <a:lstStyle/>
          <a:p>
            <a:r>
              <a:rPr lang="en-GB" sz="1600" b="1" i="0" dirty="0">
                <a:effectLst/>
                <a:latin typeface="Helvetica Neue" panose="02000503000000020004" pitchFamily="2" charset="0"/>
                <a:ea typeface="Helvetica Neue" panose="02000503000000020004" pitchFamily="2" charset="0"/>
                <a:cs typeface="Helvetica Neue" panose="02000503000000020004" pitchFamily="2" charset="0"/>
              </a:rPr>
              <a:t>Interpretation:</a:t>
            </a:r>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 The areas that are going towards the shade of dark reds (i.e., value of 0) are local regression models that have broadly performed poorly in its prediction for house price and its association with the three variables (income, deprivation and PTAL). Likewise, the areas that are going towards the shade of dark blues (i.e., value of 1) are local regression models that have broadly performed very well in its prediction for house price and its association with the three variables (income, deprivation and PTAL).</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Note: These results are essential as the local R2 values of each area show the model’s ability to predict the explained variance in house prices caused by deprivation, income and accessibility for specific areas.</a:t>
            </a:r>
          </a:p>
        </p:txBody>
      </p:sp>
    </p:spTree>
    <p:extLst>
      <p:ext uri="{BB962C8B-B14F-4D97-AF65-F5344CB8AC3E}">
        <p14:creationId xmlns:p14="http://schemas.microsoft.com/office/powerpoint/2010/main" val="1105209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710848" y="2881523"/>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sp>
        <p:nvSpPr>
          <p:cNvPr id="3" name="Slide Number Placeholder 3">
            <a:extLst>
              <a:ext uri="{FF2B5EF4-FFF2-40B4-BE49-F238E27FC236}">
                <a16:creationId xmlns:a16="http://schemas.microsoft.com/office/drawing/2014/main" id="{0CD3D956-2C98-D121-5D16-CF7A5BDC6F6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 name="Picture 1">
            <a:extLst>
              <a:ext uri="{FF2B5EF4-FFF2-40B4-BE49-F238E27FC236}">
                <a16:creationId xmlns:a16="http://schemas.microsoft.com/office/drawing/2014/main" id="{9AE3DFC0-0DF3-E9F8-B1A7-CFE345697B3C}"/>
              </a:ext>
            </a:extLst>
          </p:cNvPr>
          <p:cNvPicPr>
            <a:picLocks noChangeAspect="1"/>
          </p:cNvPicPr>
          <p:nvPr/>
        </p:nvPicPr>
        <p:blipFill rotWithShape="1">
          <a:blip r:embed="rId2"/>
          <a:srcRect l="77845"/>
          <a:stretch/>
        </p:blipFill>
        <p:spPr>
          <a:xfrm>
            <a:off x="4617382" y="3675127"/>
            <a:ext cx="2957236" cy="1062034"/>
          </a:xfrm>
          <a:prstGeom prst="rect">
            <a:avLst/>
          </a:prstGeom>
        </p:spPr>
      </p:pic>
    </p:spTree>
    <p:extLst>
      <p:ext uri="{BB962C8B-B14F-4D97-AF65-F5344CB8AC3E}">
        <p14:creationId xmlns:p14="http://schemas.microsoft.com/office/powerpoint/2010/main" val="3930478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312798" y="3078818"/>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Summary of GEOG0114 &amp; Assessment</a:t>
            </a:r>
          </a:p>
        </p:txBody>
      </p:sp>
      <p:sp>
        <p:nvSpPr>
          <p:cNvPr id="3" name="Slide Number Placeholder 3">
            <a:extLst>
              <a:ext uri="{FF2B5EF4-FFF2-40B4-BE49-F238E27FC236}">
                <a16:creationId xmlns:a16="http://schemas.microsoft.com/office/drawing/2014/main" id="{C2B9D69D-9CBC-A4E0-9DEC-E11976CF702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1729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3F1D5BE8-BC80-AA47-82BE-6A08A7147557}"/>
              </a:ext>
            </a:extLst>
          </p:cNvPr>
          <p:cNvGraphicFramePr>
            <a:graphicFrameLocks noGrp="1"/>
          </p:cNvGraphicFramePr>
          <p:nvPr>
            <p:extLst>
              <p:ext uri="{D42A27DB-BD31-4B8C-83A1-F6EECF244321}">
                <p14:modId xmlns:p14="http://schemas.microsoft.com/office/powerpoint/2010/main" val="326445488"/>
              </p:ext>
            </p:extLst>
          </p:nvPr>
        </p:nvGraphicFramePr>
        <p:xfrm>
          <a:off x="1511215" y="1112108"/>
          <a:ext cx="9169570" cy="4831491"/>
        </p:xfrm>
        <a:graphic>
          <a:graphicData uri="http://schemas.openxmlformats.org/drawingml/2006/table">
            <a:tbl>
              <a:tblPr firstRow="1" firstCol="1"/>
              <a:tblGrid>
                <a:gridCol w="861664">
                  <a:extLst>
                    <a:ext uri="{9D8B030D-6E8A-4147-A177-3AD203B41FA5}">
                      <a16:colId xmlns:a16="http://schemas.microsoft.com/office/drawing/2014/main" val="196724306"/>
                    </a:ext>
                  </a:extLst>
                </a:gridCol>
                <a:gridCol w="8307906">
                  <a:extLst>
                    <a:ext uri="{9D8B030D-6E8A-4147-A177-3AD203B41FA5}">
                      <a16:colId xmlns:a16="http://schemas.microsoft.com/office/drawing/2014/main" val="3443358780"/>
                    </a:ext>
                  </a:extLst>
                </a:gridCol>
              </a:tblGrid>
              <a:tr h="338637">
                <a:tc>
                  <a:txBody>
                    <a:bodyPr/>
                    <a:lstStyle/>
                    <a:p>
                      <a:pPr algn="ctr">
                        <a:lnSpc>
                          <a:spcPct val="107000"/>
                        </a:lnSpc>
                        <a:spcAft>
                          <a:spcPts val="0"/>
                        </a:spcAft>
                      </a:pPr>
                      <a:r>
                        <a:rPr lang="en-US"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Week</a:t>
                      </a:r>
                      <a:endPar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Weekly Topics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779291"/>
                  </a:ext>
                </a:extLst>
              </a:tr>
              <a:tr h="51629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Analysis for Data Science</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28355662"/>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2</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Graphical Representation of Spatial Data</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981839914"/>
                  </a:ext>
                </a:extLst>
              </a:tr>
              <a:tr h="391803">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3</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Autocorrelation</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6610102"/>
                  </a:ext>
                </a:extLst>
              </a:tr>
              <a:tr h="41516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4</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Suitability Mapping: Part I (Qualitative approach)</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510377556"/>
                  </a:ext>
                </a:extLst>
              </a:tr>
              <a:tr h="506207">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5</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Suitability Mapping: Part II (Quantitative approach)</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281373188"/>
                  </a:ext>
                </a:extLst>
              </a:tr>
              <a:tr h="478066">
                <a:tc gridSpan="2">
                  <a:txBody>
                    <a:bodyPr/>
                    <a:lstStyle/>
                    <a:p>
                      <a:pPr algn="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                                                                    </a:t>
                      </a:r>
                      <a:r>
                        <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Reading Week (Assessment)</a:t>
                      </a:r>
                    </a:p>
                  </a:txBody>
                  <a:tcPr marL="98567" marR="98567" marT="49283" marB="492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2542587960"/>
                  </a:ext>
                </a:extLst>
              </a:tr>
              <a:tr h="43187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6</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Geostatistics using Kriging</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308780297"/>
                  </a:ext>
                </a:extLst>
              </a:tr>
              <a:tr h="435201">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7</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Geodemographics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094767056"/>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8</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Transport Network Analysis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740029193"/>
                  </a:ext>
                </a:extLst>
              </a:tr>
              <a:tr h="391803">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9</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 (Spatial Lag &amp; Error Models)</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921237072"/>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10</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II (Geographically Weighted Regression)</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120543379"/>
                  </a:ext>
                </a:extLst>
              </a:tr>
            </a:tbl>
          </a:graphicData>
        </a:graphic>
      </p:graphicFrame>
      <p:sp>
        <p:nvSpPr>
          <p:cNvPr id="5" name="Title 1">
            <a:extLst>
              <a:ext uri="{FF2B5EF4-FFF2-40B4-BE49-F238E27FC236}">
                <a16:creationId xmlns:a16="http://schemas.microsoft.com/office/drawing/2014/main" id="{C85EF0C6-E7BC-1F44-A864-20B1C5DA36C1}"/>
              </a:ext>
            </a:extLst>
          </p:cNvPr>
          <p:cNvSpPr txBox="1">
            <a:spLocks noChangeArrowheads="1"/>
          </p:cNvSpPr>
          <p:nvPr/>
        </p:nvSpPr>
        <p:spPr>
          <a:xfrm>
            <a:off x="1742982" y="123568"/>
            <a:ext cx="9357139" cy="803189"/>
          </a:xfr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Helvetica Neue Light" panose="02000403000000020004" pitchFamily="2" charset="0"/>
                <a:ea typeface="Helvetica Neue Light" panose="02000403000000020004" pitchFamily="2" charset="0"/>
              </a:rPr>
              <a:t>What have we covered in the last 10 weeks…</a:t>
            </a:r>
          </a:p>
        </p:txBody>
      </p:sp>
      <p:sp>
        <p:nvSpPr>
          <p:cNvPr id="8" name="Slide Number Placeholder 3">
            <a:extLst>
              <a:ext uri="{FF2B5EF4-FFF2-40B4-BE49-F238E27FC236}">
                <a16:creationId xmlns:a16="http://schemas.microsoft.com/office/drawing/2014/main" id="{D27A3490-62E4-63CF-F695-72526984BF0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2411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686183-DD43-4F3D-D93F-54B07265D51A}"/>
              </a:ext>
            </a:extLst>
          </p:cNvPr>
          <p:cNvSpPr/>
          <p:nvPr/>
        </p:nvSpPr>
        <p:spPr>
          <a:xfrm>
            <a:off x="3201001" y="5112418"/>
            <a:ext cx="6333643" cy="165661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198C5E6B-22FE-1A85-2265-0ECD0418742D}"/>
              </a:ext>
            </a:extLst>
          </p:cNvPr>
          <p:cNvSpPr/>
          <p:nvPr/>
        </p:nvSpPr>
        <p:spPr>
          <a:xfrm>
            <a:off x="3318369" y="5219175"/>
            <a:ext cx="2824612" cy="146539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25505E65-A55B-05A4-A54A-E74EC76E4DD4}"/>
              </a:ext>
            </a:extLst>
          </p:cNvPr>
          <p:cNvSpPr/>
          <p:nvPr/>
        </p:nvSpPr>
        <p:spPr>
          <a:xfrm>
            <a:off x="82363" y="4653687"/>
            <a:ext cx="2928396" cy="211534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C85EF0C6-E7BC-1F44-A864-20B1C5DA36C1}"/>
              </a:ext>
            </a:extLst>
          </p:cNvPr>
          <p:cNvSpPr txBox="1">
            <a:spLocks noChangeArrowheads="1"/>
          </p:cNvSpPr>
          <p:nvPr/>
        </p:nvSpPr>
        <p:spPr>
          <a:xfrm>
            <a:off x="180401" y="88965"/>
            <a:ext cx="6197249" cy="536189"/>
          </a:xfrm>
          <a:solidFill>
            <a:schemeClr val="accent1">
              <a:lumMod val="40000"/>
              <a:lumOff val="6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000" dirty="0">
                <a:latin typeface="Helvetica" pitchFamily="2" charset="0"/>
                <a:ea typeface="Helvetica Neue Light" panose="02000403000000020004" pitchFamily="2" charset="0"/>
                <a:cs typeface="Arial" panose="020B0604020202020204" pitchFamily="34" charset="0"/>
              </a:rPr>
              <a:t>Tips/Strategy for the Assignment</a:t>
            </a:r>
          </a:p>
        </p:txBody>
      </p:sp>
      <p:sp>
        <p:nvSpPr>
          <p:cNvPr id="6" name="TextBox 5">
            <a:extLst>
              <a:ext uri="{FF2B5EF4-FFF2-40B4-BE49-F238E27FC236}">
                <a16:creationId xmlns:a16="http://schemas.microsoft.com/office/drawing/2014/main" id="{0C87AC21-DC8E-2F89-48F3-3C48266E1479}"/>
              </a:ext>
            </a:extLst>
          </p:cNvPr>
          <p:cNvSpPr txBox="1"/>
          <p:nvPr/>
        </p:nvSpPr>
        <p:spPr>
          <a:xfrm>
            <a:off x="3910165" y="731695"/>
            <a:ext cx="4259951" cy="707886"/>
          </a:xfrm>
          <a:prstGeom prst="rect">
            <a:avLst/>
          </a:prstGeom>
          <a:solidFill>
            <a:schemeClr val="accent5">
              <a:lumMod val="20000"/>
              <a:lumOff val="80000"/>
            </a:schemeClr>
          </a:solidFill>
          <a:ln>
            <a:solidFill>
              <a:schemeClr val="accent5">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Overarching descriptive analysis of the raster or area dataset</a:t>
            </a:r>
          </a:p>
        </p:txBody>
      </p:sp>
      <p:sp>
        <p:nvSpPr>
          <p:cNvPr id="9" name="TextBox 8">
            <a:extLst>
              <a:ext uri="{FF2B5EF4-FFF2-40B4-BE49-F238E27FC236}">
                <a16:creationId xmlns:a16="http://schemas.microsoft.com/office/drawing/2014/main" id="{AE2FFC86-3960-8D9C-0197-56A7458A58AC}"/>
              </a:ext>
            </a:extLst>
          </p:cNvPr>
          <p:cNvSpPr txBox="1"/>
          <p:nvPr/>
        </p:nvSpPr>
        <p:spPr>
          <a:xfrm>
            <a:off x="8521597" y="762472"/>
            <a:ext cx="2509076" cy="646331"/>
          </a:xfrm>
          <a:prstGeom prst="rect">
            <a:avLst/>
          </a:prstGeom>
          <a:solidFill>
            <a:schemeClr val="accent1">
              <a:lumMod val="40000"/>
              <a:lumOff val="60000"/>
            </a:schemeClr>
          </a:solidFill>
          <a:ln>
            <a:solidFill>
              <a:schemeClr val="accent1"/>
            </a:solidFill>
          </a:ln>
        </p:spPr>
        <p:txBody>
          <a:bodyPr wrap="square" rtlCol="0">
            <a:spAutoFit/>
          </a:bodyPr>
          <a:lstStyle/>
          <a:p>
            <a:r>
              <a:rPr lang="en-GB" sz="1200" dirty="0">
                <a:latin typeface="Helvetica" pitchFamily="2" charset="0"/>
                <a:cs typeface="Arial" panose="020B0604020202020204" pitchFamily="34" charset="0"/>
              </a:rPr>
              <a:t>Basic summary measures</a:t>
            </a:r>
          </a:p>
          <a:p>
            <a:r>
              <a:rPr lang="en-GB" sz="1200" dirty="0">
                <a:latin typeface="Helvetica" pitchFamily="2" charset="0"/>
                <a:cs typeface="Arial" panose="020B0604020202020204" pitchFamily="34" charset="0"/>
              </a:rPr>
              <a:t>Spatial distribution and patterning</a:t>
            </a:r>
          </a:p>
          <a:p>
            <a:r>
              <a:rPr lang="en-GB" sz="1200" dirty="0">
                <a:latin typeface="Helvetica" pitchFamily="2" charset="0"/>
                <a:cs typeface="Arial" panose="020B0604020202020204" pitchFamily="34" charset="0"/>
              </a:rPr>
              <a:t>Description about the dataset </a:t>
            </a:r>
          </a:p>
        </p:txBody>
      </p:sp>
      <p:sp>
        <p:nvSpPr>
          <p:cNvPr id="10" name="TextBox 9">
            <a:extLst>
              <a:ext uri="{FF2B5EF4-FFF2-40B4-BE49-F238E27FC236}">
                <a16:creationId xmlns:a16="http://schemas.microsoft.com/office/drawing/2014/main" id="{91C3E444-6F04-F6BB-B547-2A71B734FC2C}"/>
              </a:ext>
            </a:extLst>
          </p:cNvPr>
          <p:cNvSpPr txBox="1"/>
          <p:nvPr/>
        </p:nvSpPr>
        <p:spPr>
          <a:xfrm>
            <a:off x="1331823" y="2085132"/>
            <a:ext cx="2535323" cy="400110"/>
          </a:xfrm>
          <a:prstGeom prst="rect">
            <a:avLst/>
          </a:prstGeom>
          <a:solidFill>
            <a:schemeClr val="accent4">
              <a:lumMod val="20000"/>
              <a:lumOff val="80000"/>
            </a:schemeClr>
          </a:solidFill>
          <a:ln>
            <a:solidFill>
              <a:schemeClr val="accent4">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Areal data</a:t>
            </a:r>
          </a:p>
        </p:txBody>
      </p:sp>
      <p:sp>
        <p:nvSpPr>
          <p:cNvPr id="11" name="TextBox 10">
            <a:extLst>
              <a:ext uri="{FF2B5EF4-FFF2-40B4-BE49-F238E27FC236}">
                <a16:creationId xmlns:a16="http://schemas.microsoft.com/office/drawing/2014/main" id="{5E275A79-2360-13C2-8C8E-E7CA67CBC29E}"/>
              </a:ext>
            </a:extLst>
          </p:cNvPr>
          <p:cNvSpPr txBox="1"/>
          <p:nvPr/>
        </p:nvSpPr>
        <p:spPr>
          <a:xfrm>
            <a:off x="213279" y="3039377"/>
            <a:ext cx="2699445" cy="400110"/>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Moran’s I test</a:t>
            </a:r>
          </a:p>
        </p:txBody>
      </p:sp>
      <p:sp>
        <p:nvSpPr>
          <p:cNvPr id="12" name="TextBox 11">
            <a:extLst>
              <a:ext uri="{FF2B5EF4-FFF2-40B4-BE49-F238E27FC236}">
                <a16:creationId xmlns:a16="http://schemas.microsoft.com/office/drawing/2014/main" id="{6389C037-2890-8B36-94C1-8F673E7DBF82}"/>
              </a:ext>
            </a:extLst>
          </p:cNvPr>
          <p:cNvSpPr txBox="1"/>
          <p:nvPr/>
        </p:nvSpPr>
        <p:spPr>
          <a:xfrm>
            <a:off x="180399" y="3859012"/>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Regression-Based Models</a:t>
            </a:r>
          </a:p>
        </p:txBody>
      </p:sp>
      <p:sp>
        <p:nvSpPr>
          <p:cNvPr id="13" name="TextBox 12">
            <a:extLst>
              <a:ext uri="{FF2B5EF4-FFF2-40B4-BE49-F238E27FC236}">
                <a16:creationId xmlns:a16="http://schemas.microsoft.com/office/drawing/2014/main" id="{87C93BA5-9C75-79AF-7049-193A6D748BDF}"/>
              </a:ext>
            </a:extLst>
          </p:cNvPr>
          <p:cNvSpPr txBox="1"/>
          <p:nvPr/>
        </p:nvSpPr>
        <p:spPr>
          <a:xfrm>
            <a:off x="3163420" y="3866967"/>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Geodemographic Classification</a:t>
            </a:r>
          </a:p>
        </p:txBody>
      </p:sp>
      <p:sp>
        <p:nvSpPr>
          <p:cNvPr id="15" name="TextBox 14">
            <a:extLst>
              <a:ext uri="{FF2B5EF4-FFF2-40B4-BE49-F238E27FC236}">
                <a16:creationId xmlns:a16="http://schemas.microsoft.com/office/drawing/2014/main" id="{F5C3D840-55C5-3719-EB2A-57AFD52BA327}"/>
              </a:ext>
            </a:extLst>
          </p:cNvPr>
          <p:cNvSpPr txBox="1"/>
          <p:nvPr/>
        </p:nvSpPr>
        <p:spPr>
          <a:xfrm>
            <a:off x="151673" y="5512728"/>
            <a:ext cx="2732326" cy="307777"/>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1400" b="1" dirty="0">
                <a:latin typeface="Arial" panose="020B0604020202020204" pitchFamily="34" charset="0"/>
                <a:cs typeface="Arial" panose="020B0604020202020204" pitchFamily="34" charset="0"/>
              </a:rPr>
              <a:t>Spatial Lag and Error Models </a:t>
            </a:r>
          </a:p>
        </p:txBody>
      </p:sp>
      <p:sp>
        <p:nvSpPr>
          <p:cNvPr id="16" name="TextBox 15">
            <a:extLst>
              <a:ext uri="{FF2B5EF4-FFF2-40B4-BE49-F238E27FC236}">
                <a16:creationId xmlns:a16="http://schemas.microsoft.com/office/drawing/2014/main" id="{611A37E9-1E57-9BC4-F750-4126B580884E}"/>
              </a:ext>
            </a:extLst>
          </p:cNvPr>
          <p:cNvSpPr txBox="1"/>
          <p:nvPr/>
        </p:nvSpPr>
        <p:spPr>
          <a:xfrm>
            <a:off x="151673" y="6161352"/>
            <a:ext cx="2732326" cy="523220"/>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1400" b="1" dirty="0">
                <a:latin typeface="Arial" panose="020B0604020202020204" pitchFamily="34" charset="0"/>
                <a:cs typeface="Arial" panose="020B0604020202020204" pitchFamily="34" charset="0"/>
              </a:rPr>
              <a:t>Geographically Weighted Regression</a:t>
            </a:r>
          </a:p>
        </p:txBody>
      </p:sp>
      <p:sp>
        <p:nvSpPr>
          <p:cNvPr id="17" name="TextBox 16">
            <a:extLst>
              <a:ext uri="{FF2B5EF4-FFF2-40B4-BE49-F238E27FC236}">
                <a16:creationId xmlns:a16="http://schemas.microsoft.com/office/drawing/2014/main" id="{9C303307-3B2A-8076-3593-8F4608D000D3}"/>
              </a:ext>
            </a:extLst>
          </p:cNvPr>
          <p:cNvSpPr txBox="1"/>
          <p:nvPr/>
        </p:nvSpPr>
        <p:spPr>
          <a:xfrm>
            <a:off x="7714835" y="2003545"/>
            <a:ext cx="3145342" cy="400110"/>
          </a:xfrm>
          <a:prstGeom prst="rect">
            <a:avLst/>
          </a:prstGeom>
          <a:solidFill>
            <a:schemeClr val="accent4">
              <a:lumMod val="20000"/>
              <a:lumOff val="80000"/>
            </a:schemeClr>
          </a:solidFill>
          <a:ln>
            <a:solidFill>
              <a:schemeClr val="accent4">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Raster-based analysis</a:t>
            </a:r>
          </a:p>
        </p:txBody>
      </p:sp>
      <p:sp>
        <p:nvSpPr>
          <p:cNvPr id="18" name="TextBox 17">
            <a:extLst>
              <a:ext uri="{FF2B5EF4-FFF2-40B4-BE49-F238E27FC236}">
                <a16:creationId xmlns:a16="http://schemas.microsoft.com/office/drawing/2014/main" id="{950190AE-D62C-7D5D-2B57-08FDBDFBF40B}"/>
              </a:ext>
            </a:extLst>
          </p:cNvPr>
          <p:cNvSpPr txBox="1"/>
          <p:nvPr/>
        </p:nvSpPr>
        <p:spPr>
          <a:xfrm>
            <a:off x="6426170" y="3031051"/>
            <a:ext cx="2535323" cy="400110"/>
          </a:xfrm>
          <a:prstGeom prst="rect">
            <a:avLst/>
          </a:prstGeom>
          <a:solidFill>
            <a:schemeClr val="accent4">
              <a:lumMod val="20000"/>
              <a:lumOff val="80000"/>
            </a:schemeClr>
          </a:solidFill>
          <a:ln>
            <a:solidFill>
              <a:schemeClr val="accent4">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Geostatistical</a:t>
            </a:r>
          </a:p>
        </p:txBody>
      </p:sp>
      <p:sp>
        <p:nvSpPr>
          <p:cNvPr id="19" name="TextBox 18">
            <a:extLst>
              <a:ext uri="{FF2B5EF4-FFF2-40B4-BE49-F238E27FC236}">
                <a16:creationId xmlns:a16="http://schemas.microsoft.com/office/drawing/2014/main" id="{3E0A9D6F-D67F-6753-B302-21F955C27B1F}"/>
              </a:ext>
            </a:extLst>
          </p:cNvPr>
          <p:cNvSpPr txBox="1"/>
          <p:nvPr/>
        </p:nvSpPr>
        <p:spPr>
          <a:xfrm>
            <a:off x="9491918" y="3009136"/>
            <a:ext cx="2535323" cy="400110"/>
          </a:xfrm>
          <a:prstGeom prst="rect">
            <a:avLst/>
          </a:prstGeom>
          <a:solidFill>
            <a:schemeClr val="accent4">
              <a:lumMod val="20000"/>
              <a:lumOff val="80000"/>
            </a:schemeClr>
          </a:solidFill>
          <a:ln>
            <a:solidFill>
              <a:schemeClr val="accent4">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Point Process</a:t>
            </a:r>
          </a:p>
        </p:txBody>
      </p:sp>
      <p:sp>
        <p:nvSpPr>
          <p:cNvPr id="29" name="TextBox 28">
            <a:extLst>
              <a:ext uri="{FF2B5EF4-FFF2-40B4-BE49-F238E27FC236}">
                <a16:creationId xmlns:a16="http://schemas.microsoft.com/office/drawing/2014/main" id="{79C3EC63-7261-2463-AE8E-BDAFC38354DC}"/>
              </a:ext>
            </a:extLst>
          </p:cNvPr>
          <p:cNvSpPr txBox="1"/>
          <p:nvPr/>
        </p:nvSpPr>
        <p:spPr>
          <a:xfrm>
            <a:off x="6426170" y="3798975"/>
            <a:ext cx="2535323" cy="646331"/>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b="1" dirty="0">
                <a:latin typeface="Arial" panose="020B0604020202020204" pitchFamily="34" charset="0"/>
                <a:cs typeface="Arial" panose="020B0604020202020204" pitchFamily="34" charset="0"/>
              </a:rPr>
              <a:t>Ordinary/Regression Kriging</a:t>
            </a:r>
          </a:p>
        </p:txBody>
      </p:sp>
      <p:sp>
        <p:nvSpPr>
          <p:cNvPr id="30" name="TextBox 29">
            <a:extLst>
              <a:ext uri="{FF2B5EF4-FFF2-40B4-BE49-F238E27FC236}">
                <a16:creationId xmlns:a16="http://schemas.microsoft.com/office/drawing/2014/main" id="{B1BE390E-AC14-21E7-4A7A-1B47AFA1751A}"/>
              </a:ext>
            </a:extLst>
          </p:cNvPr>
          <p:cNvSpPr txBox="1"/>
          <p:nvPr/>
        </p:nvSpPr>
        <p:spPr>
          <a:xfrm>
            <a:off x="9491918" y="3768197"/>
            <a:ext cx="2535323"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Ecological Niche Model</a:t>
            </a:r>
          </a:p>
        </p:txBody>
      </p:sp>
      <p:sp>
        <p:nvSpPr>
          <p:cNvPr id="33" name="TextBox 32">
            <a:extLst>
              <a:ext uri="{FF2B5EF4-FFF2-40B4-BE49-F238E27FC236}">
                <a16:creationId xmlns:a16="http://schemas.microsoft.com/office/drawing/2014/main" id="{E2837148-8CFB-6ECF-70AB-99450C3830DA}"/>
              </a:ext>
            </a:extLst>
          </p:cNvPr>
          <p:cNvSpPr txBox="1"/>
          <p:nvPr/>
        </p:nvSpPr>
        <p:spPr>
          <a:xfrm>
            <a:off x="6952212" y="2553681"/>
            <a:ext cx="4607191"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What process does the point data follow?</a:t>
            </a:r>
          </a:p>
        </p:txBody>
      </p:sp>
      <p:sp>
        <p:nvSpPr>
          <p:cNvPr id="41" name="Triangle 40">
            <a:extLst>
              <a:ext uri="{FF2B5EF4-FFF2-40B4-BE49-F238E27FC236}">
                <a16:creationId xmlns:a16="http://schemas.microsoft.com/office/drawing/2014/main" id="{1F4AEFE7-6657-6C30-512B-1045705327E8}"/>
              </a:ext>
            </a:extLst>
          </p:cNvPr>
          <p:cNvSpPr/>
          <p:nvPr/>
        </p:nvSpPr>
        <p:spPr>
          <a:xfrm rot="13403793">
            <a:off x="1644065" y="2676928"/>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riangle 51">
            <a:extLst>
              <a:ext uri="{FF2B5EF4-FFF2-40B4-BE49-F238E27FC236}">
                <a16:creationId xmlns:a16="http://schemas.microsoft.com/office/drawing/2014/main" id="{0307CA3F-A640-AFCB-E2E6-2C94103A9008}"/>
              </a:ext>
            </a:extLst>
          </p:cNvPr>
          <p:cNvSpPr/>
          <p:nvPr/>
        </p:nvSpPr>
        <p:spPr>
          <a:xfrm rot="10800000">
            <a:off x="1435449" y="3566633"/>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riangle 52">
            <a:extLst>
              <a:ext uri="{FF2B5EF4-FFF2-40B4-BE49-F238E27FC236}">
                <a16:creationId xmlns:a16="http://schemas.microsoft.com/office/drawing/2014/main" id="{A4A2B109-F68D-8AFA-F568-D3471290F155}"/>
              </a:ext>
            </a:extLst>
          </p:cNvPr>
          <p:cNvSpPr/>
          <p:nvPr/>
        </p:nvSpPr>
        <p:spPr>
          <a:xfrm rot="13145113">
            <a:off x="3500971" y="1578864"/>
            <a:ext cx="323540" cy="300348"/>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Triangle 53">
            <a:extLst>
              <a:ext uri="{FF2B5EF4-FFF2-40B4-BE49-F238E27FC236}">
                <a16:creationId xmlns:a16="http://schemas.microsoft.com/office/drawing/2014/main" id="{393AC836-FE6A-9928-3164-3D1705E53875}"/>
              </a:ext>
            </a:extLst>
          </p:cNvPr>
          <p:cNvSpPr/>
          <p:nvPr/>
        </p:nvSpPr>
        <p:spPr>
          <a:xfrm rot="8760536">
            <a:off x="2935823" y="3552463"/>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riangle 54">
            <a:extLst>
              <a:ext uri="{FF2B5EF4-FFF2-40B4-BE49-F238E27FC236}">
                <a16:creationId xmlns:a16="http://schemas.microsoft.com/office/drawing/2014/main" id="{274335E2-99CC-0D0E-B102-F4B8A0AD53DA}"/>
              </a:ext>
            </a:extLst>
          </p:cNvPr>
          <p:cNvSpPr/>
          <p:nvPr/>
        </p:nvSpPr>
        <p:spPr>
          <a:xfrm rot="8793931">
            <a:off x="8142083" y="1566403"/>
            <a:ext cx="323540" cy="300348"/>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Straight Connector 56">
            <a:extLst>
              <a:ext uri="{FF2B5EF4-FFF2-40B4-BE49-F238E27FC236}">
                <a16:creationId xmlns:a16="http://schemas.microsoft.com/office/drawing/2014/main" id="{245CA3B0-C1DC-D9DA-79A4-235575775AB2}"/>
              </a:ext>
            </a:extLst>
          </p:cNvPr>
          <p:cNvCxnSpPr>
            <a:stCxn id="6" idx="3"/>
          </p:cNvCxnSpPr>
          <p:nvPr/>
        </p:nvCxnSpPr>
        <p:spPr>
          <a:xfrm>
            <a:off x="8170116" y="1085638"/>
            <a:ext cx="351481" cy="0"/>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65859DA-F965-EED4-4DAB-3DCE70FEF21F}"/>
              </a:ext>
            </a:extLst>
          </p:cNvPr>
          <p:cNvSpPr txBox="1"/>
          <p:nvPr/>
        </p:nvSpPr>
        <p:spPr>
          <a:xfrm>
            <a:off x="3239201" y="5242989"/>
            <a:ext cx="3128622" cy="584775"/>
          </a:xfrm>
          <a:prstGeom prst="rect">
            <a:avLst/>
          </a:prstGeom>
          <a:noFill/>
        </p:spPr>
        <p:txBody>
          <a:bodyPr wrap="square" rtlCol="0">
            <a:spAutoFit/>
          </a:bodyPr>
          <a:lstStyle/>
          <a:p>
            <a:pPr algn="ctr"/>
            <a:r>
              <a:rPr lang="en-GB" sz="1600" dirty="0">
                <a:latin typeface="Arial" panose="020B0604020202020204" pitchFamily="34" charset="0"/>
                <a:cs typeface="Arial" panose="020B0604020202020204" pitchFamily="34" charset="0"/>
              </a:rPr>
              <a:t>Unique aggregated data for street segments? </a:t>
            </a:r>
          </a:p>
        </p:txBody>
      </p:sp>
      <p:sp>
        <p:nvSpPr>
          <p:cNvPr id="60" name="TextBox 59">
            <a:extLst>
              <a:ext uri="{FF2B5EF4-FFF2-40B4-BE49-F238E27FC236}">
                <a16:creationId xmlns:a16="http://schemas.microsoft.com/office/drawing/2014/main" id="{D5516AB2-E598-049F-B39F-61DAFE62A68A}"/>
              </a:ext>
            </a:extLst>
          </p:cNvPr>
          <p:cNvSpPr txBox="1"/>
          <p:nvPr/>
        </p:nvSpPr>
        <p:spPr>
          <a:xfrm>
            <a:off x="3364512" y="5884551"/>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Transport Network Analysis</a:t>
            </a:r>
          </a:p>
        </p:txBody>
      </p:sp>
      <p:sp>
        <p:nvSpPr>
          <p:cNvPr id="62" name="Triangle 61">
            <a:extLst>
              <a:ext uri="{FF2B5EF4-FFF2-40B4-BE49-F238E27FC236}">
                <a16:creationId xmlns:a16="http://schemas.microsoft.com/office/drawing/2014/main" id="{27C925BE-D95C-59C9-4446-B95D844FFFE2}"/>
              </a:ext>
            </a:extLst>
          </p:cNvPr>
          <p:cNvSpPr/>
          <p:nvPr/>
        </p:nvSpPr>
        <p:spPr>
          <a:xfrm rot="10800000">
            <a:off x="7521715" y="3519850"/>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riangle 62">
            <a:extLst>
              <a:ext uri="{FF2B5EF4-FFF2-40B4-BE49-F238E27FC236}">
                <a16:creationId xmlns:a16="http://schemas.microsoft.com/office/drawing/2014/main" id="{64EC78C5-C627-9DC5-1911-33741C376021}"/>
              </a:ext>
            </a:extLst>
          </p:cNvPr>
          <p:cNvSpPr/>
          <p:nvPr/>
        </p:nvSpPr>
        <p:spPr>
          <a:xfrm rot="10800000">
            <a:off x="10438515" y="3501559"/>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09F7ED5A-5381-B232-D1FA-96A24AC79004}"/>
              </a:ext>
            </a:extLst>
          </p:cNvPr>
          <p:cNvSpPr/>
          <p:nvPr/>
        </p:nvSpPr>
        <p:spPr>
          <a:xfrm>
            <a:off x="6446641" y="5211474"/>
            <a:ext cx="2824612" cy="146539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D3E2B2A0-42E7-4451-3128-CD1B10FD31A0}"/>
              </a:ext>
            </a:extLst>
          </p:cNvPr>
          <p:cNvSpPr txBox="1"/>
          <p:nvPr/>
        </p:nvSpPr>
        <p:spPr>
          <a:xfrm>
            <a:off x="6289005" y="5238722"/>
            <a:ext cx="3128622" cy="584775"/>
          </a:xfrm>
          <a:prstGeom prst="rect">
            <a:avLst/>
          </a:prstGeom>
          <a:noFill/>
        </p:spPr>
        <p:txBody>
          <a:bodyPr wrap="square" rtlCol="0">
            <a:spAutoFit/>
          </a:bodyPr>
          <a:lstStyle/>
          <a:p>
            <a:pPr algn="ctr"/>
            <a:r>
              <a:rPr lang="en-GB" sz="1600" dirty="0">
                <a:latin typeface="Arial" panose="020B0604020202020204" pitchFamily="34" charset="0"/>
                <a:cs typeface="Arial" panose="020B0604020202020204" pitchFamily="34" charset="0"/>
              </a:rPr>
              <a:t>Raster only?</a:t>
            </a:r>
          </a:p>
          <a:p>
            <a:pPr algn="ctr"/>
            <a:endParaRPr lang="en-GB" sz="1600" dirty="0">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0F5BAF35-AE8B-E3FB-F09F-BADC7AA26A69}"/>
              </a:ext>
            </a:extLst>
          </p:cNvPr>
          <p:cNvSpPr txBox="1"/>
          <p:nvPr/>
        </p:nvSpPr>
        <p:spPr>
          <a:xfrm>
            <a:off x="6492784" y="5876850"/>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Analytical Hierarchical Process</a:t>
            </a:r>
          </a:p>
        </p:txBody>
      </p:sp>
      <p:sp>
        <p:nvSpPr>
          <p:cNvPr id="68" name="Slide Number Placeholder 3">
            <a:extLst>
              <a:ext uri="{FF2B5EF4-FFF2-40B4-BE49-F238E27FC236}">
                <a16:creationId xmlns:a16="http://schemas.microsoft.com/office/drawing/2014/main" id="{E6AE00AC-8C60-F64A-E254-CA286073871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9" name="Triangle 68">
            <a:extLst>
              <a:ext uri="{FF2B5EF4-FFF2-40B4-BE49-F238E27FC236}">
                <a16:creationId xmlns:a16="http://schemas.microsoft.com/office/drawing/2014/main" id="{5C815430-BECB-50D3-F7FD-9D3214042E67}"/>
              </a:ext>
            </a:extLst>
          </p:cNvPr>
          <p:cNvSpPr/>
          <p:nvPr/>
        </p:nvSpPr>
        <p:spPr>
          <a:xfrm rot="10800000">
            <a:off x="1456876" y="5884392"/>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TextBox 69">
            <a:extLst>
              <a:ext uri="{FF2B5EF4-FFF2-40B4-BE49-F238E27FC236}">
                <a16:creationId xmlns:a16="http://schemas.microsoft.com/office/drawing/2014/main" id="{8D130A8B-239A-8B58-88DC-7BA1567E5ACE}"/>
              </a:ext>
            </a:extLst>
          </p:cNvPr>
          <p:cNvSpPr txBox="1"/>
          <p:nvPr/>
        </p:nvSpPr>
        <p:spPr>
          <a:xfrm>
            <a:off x="3164553" y="4743035"/>
            <a:ext cx="4607191"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Standalones</a:t>
            </a:r>
          </a:p>
        </p:txBody>
      </p:sp>
      <p:sp>
        <p:nvSpPr>
          <p:cNvPr id="71" name="Triangle 70">
            <a:extLst>
              <a:ext uri="{FF2B5EF4-FFF2-40B4-BE49-F238E27FC236}">
                <a16:creationId xmlns:a16="http://schemas.microsoft.com/office/drawing/2014/main" id="{C3C5BAF6-E47B-EC3B-8313-24D7723D27DF}"/>
              </a:ext>
            </a:extLst>
          </p:cNvPr>
          <p:cNvSpPr/>
          <p:nvPr/>
        </p:nvSpPr>
        <p:spPr>
          <a:xfrm rot="10800000">
            <a:off x="1435449" y="5215670"/>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E406A09B-4667-0672-DFA1-5FADD6763681}"/>
              </a:ext>
            </a:extLst>
          </p:cNvPr>
          <p:cNvSpPr txBox="1"/>
          <p:nvPr/>
        </p:nvSpPr>
        <p:spPr>
          <a:xfrm>
            <a:off x="151673" y="4773812"/>
            <a:ext cx="2732326" cy="307777"/>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1400" b="1" dirty="0">
                <a:latin typeface="Arial" panose="020B0604020202020204" pitchFamily="34" charset="0"/>
                <a:cs typeface="Arial" panose="020B0604020202020204" pitchFamily="34" charset="0"/>
              </a:rPr>
              <a:t>Linear Regression Models </a:t>
            </a:r>
          </a:p>
        </p:txBody>
      </p:sp>
    </p:spTree>
    <p:extLst>
      <p:ext uri="{BB962C8B-B14F-4D97-AF65-F5344CB8AC3E}">
        <p14:creationId xmlns:p14="http://schemas.microsoft.com/office/powerpoint/2010/main" val="2171013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0CD3D956-2C98-D121-5D16-CF7A5BDC6F6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A screenshot of a web page&#10;&#10;Description automatically generated">
            <a:extLst>
              <a:ext uri="{FF2B5EF4-FFF2-40B4-BE49-F238E27FC236}">
                <a16:creationId xmlns:a16="http://schemas.microsoft.com/office/drawing/2014/main" id="{B2AB5004-900E-5DA2-778C-4F23E38CDBBB}"/>
              </a:ext>
            </a:extLst>
          </p:cNvPr>
          <p:cNvPicPr>
            <a:picLocks noChangeAspect="1"/>
          </p:cNvPicPr>
          <p:nvPr/>
        </p:nvPicPr>
        <p:blipFill>
          <a:blip r:embed="rId2"/>
          <a:stretch>
            <a:fillRect/>
          </a:stretch>
        </p:blipFill>
        <p:spPr>
          <a:xfrm>
            <a:off x="66425" y="1168673"/>
            <a:ext cx="5995371" cy="2708846"/>
          </a:xfrm>
          <a:prstGeom prst="rect">
            <a:avLst/>
          </a:prstGeom>
        </p:spPr>
      </p:pic>
      <p:pic>
        <p:nvPicPr>
          <p:cNvPr id="8" name="Picture 7" descr="A screenshot of a web page&#10;&#10;Description automatically generated">
            <a:extLst>
              <a:ext uri="{FF2B5EF4-FFF2-40B4-BE49-F238E27FC236}">
                <a16:creationId xmlns:a16="http://schemas.microsoft.com/office/drawing/2014/main" id="{52637D65-12D5-7631-C05B-5C20BE5AFD23}"/>
              </a:ext>
            </a:extLst>
          </p:cNvPr>
          <p:cNvPicPr>
            <a:picLocks noChangeAspect="1"/>
          </p:cNvPicPr>
          <p:nvPr/>
        </p:nvPicPr>
        <p:blipFill>
          <a:blip r:embed="rId3"/>
          <a:stretch>
            <a:fillRect/>
          </a:stretch>
        </p:blipFill>
        <p:spPr>
          <a:xfrm>
            <a:off x="6096000" y="1168673"/>
            <a:ext cx="6029575" cy="3623993"/>
          </a:xfrm>
          <a:prstGeom prst="rect">
            <a:avLst/>
          </a:prstGeom>
        </p:spPr>
      </p:pic>
      <p:sp>
        <p:nvSpPr>
          <p:cNvPr id="9" name="TextBox 8">
            <a:extLst>
              <a:ext uri="{FF2B5EF4-FFF2-40B4-BE49-F238E27FC236}">
                <a16:creationId xmlns:a16="http://schemas.microsoft.com/office/drawing/2014/main" id="{33AB5B74-DF25-840D-6B3C-8E7AF1EAFAE8}"/>
              </a:ext>
            </a:extLst>
          </p:cNvPr>
          <p:cNvSpPr txBox="1"/>
          <p:nvPr/>
        </p:nvSpPr>
        <p:spPr>
          <a:xfrm>
            <a:off x="100629" y="108251"/>
            <a:ext cx="4281557" cy="461665"/>
          </a:xfrm>
          <a:prstGeom prst="rect">
            <a:avLst/>
          </a:prstGeom>
          <a:noFill/>
        </p:spPr>
        <p:txBody>
          <a:bodyPr wrap="none" rtlCol="0">
            <a:spAutoFit/>
          </a:bodyPr>
          <a:lstStyle/>
          <a:p>
            <a:r>
              <a:rPr lang="en-GB" sz="2400" b="1" dirty="0">
                <a:latin typeface="Arial" panose="020B0604020202020204" pitchFamily="34" charset="0"/>
                <a:cs typeface="Arial" panose="020B0604020202020204" pitchFamily="34" charset="0"/>
              </a:rPr>
              <a:t>Go to Moodle’s Assessment</a:t>
            </a:r>
          </a:p>
        </p:txBody>
      </p:sp>
      <p:sp>
        <p:nvSpPr>
          <p:cNvPr id="10" name="TextBox 9">
            <a:extLst>
              <a:ext uri="{FF2B5EF4-FFF2-40B4-BE49-F238E27FC236}">
                <a16:creationId xmlns:a16="http://schemas.microsoft.com/office/drawing/2014/main" id="{2D5102B0-C85A-4D92-937A-50150A527A7A}"/>
              </a:ext>
            </a:extLst>
          </p:cNvPr>
          <p:cNvSpPr txBox="1"/>
          <p:nvPr/>
        </p:nvSpPr>
        <p:spPr>
          <a:xfrm>
            <a:off x="66425" y="799341"/>
            <a:ext cx="6034011"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Assignment Documentation: Guidance notes and Cover Sheet</a:t>
            </a:r>
          </a:p>
        </p:txBody>
      </p:sp>
      <p:sp>
        <p:nvSpPr>
          <p:cNvPr id="11" name="TextBox 10">
            <a:extLst>
              <a:ext uri="{FF2B5EF4-FFF2-40B4-BE49-F238E27FC236}">
                <a16:creationId xmlns:a16="http://schemas.microsoft.com/office/drawing/2014/main" id="{3840C274-C47F-9070-DE25-3513CD69FA4F}"/>
              </a:ext>
            </a:extLst>
          </p:cNvPr>
          <p:cNvSpPr txBox="1"/>
          <p:nvPr/>
        </p:nvSpPr>
        <p:spPr>
          <a:xfrm>
            <a:off x="6096000" y="788454"/>
            <a:ext cx="5696683"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See Best examples of past projects from 2021/22 and 2022/23</a:t>
            </a:r>
          </a:p>
        </p:txBody>
      </p:sp>
      <p:sp>
        <p:nvSpPr>
          <p:cNvPr id="12" name="TextBox 11">
            <a:extLst>
              <a:ext uri="{FF2B5EF4-FFF2-40B4-BE49-F238E27FC236}">
                <a16:creationId xmlns:a16="http://schemas.microsoft.com/office/drawing/2014/main" id="{09671FCD-66BD-F8E8-E514-CED4866C5BE2}"/>
              </a:ext>
            </a:extLst>
          </p:cNvPr>
          <p:cNvSpPr txBox="1"/>
          <p:nvPr/>
        </p:nvSpPr>
        <p:spPr>
          <a:xfrm>
            <a:off x="100629" y="3939074"/>
            <a:ext cx="5995371" cy="400110"/>
          </a:xfrm>
          <a:prstGeom prst="rect">
            <a:avLst/>
          </a:prstGeom>
          <a:noFill/>
        </p:spPr>
        <p:txBody>
          <a:bodyPr wrap="square" rtlCol="0">
            <a:spAutoFit/>
          </a:bodyPr>
          <a:lstStyle/>
          <a:p>
            <a:r>
              <a:rPr lang="en-GB" sz="2000" b="1" dirty="0">
                <a:latin typeface="Arial" panose="020B0604020202020204" pitchFamily="34" charset="0"/>
                <a:cs typeface="Arial" panose="020B0604020202020204" pitchFamily="34" charset="0"/>
              </a:rPr>
              <a:t>PLEASE GO THROUGH THE DOCUMENTATION!</a:t>
            </a:r>
          </a:p>
        </p:txBody>
      </p:sp>
      <p:sp>
        <p:nvSpPr>
          <p:cNvPr id="13" name="TextBox 12">
            <a:extLst>
              <a:ext uri="{FF2B5EF4-FFF2-40B4-BE49-F238E27FC236}">
                <a16:creationId xmlns:a16="http://schemas.microsoft.com/office/drawing/2014/main" id="{3AB10AC2-368B-B974-C89E-B80AFD4F8812}"/>
              </a:ext>
            </a:extLst>
          </p:cNvPr>
          <p:cNvSpPr txBox="1"/>
          <p:nvPr/>
        </p:nvSpPr>
        <p:spPr>
          <a:xfrm>
            <a:off x="100629" y="6158207"/>
            <a:ext cx="8721720" cy="646331"/>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cs typeface="Helvetica Neue" panose="02000503000000020004" pitchFamily="2" charset="0"/>
              </a:rPr>
              <a:t>Spatial Data Analysis Project </a:t>
            </a:r>
          </a:p>
          <a:p>
            <a:r>
              <a:rPr lang="en-GB" b="1" dirty="0">
                <a:latin typeface="HELVETICA NEUE THIN" panose="020B0403020202020204" pitchFamily="34" charset="0"/>
                <a:ea typeface="HELVETICA NEUE THIN" panose="020B0403020202020204" pitchFamily="34" charset="0"/>
                <a:cs typeface="Helvetica Neue" panose="02000503000000020004" pitchFamily="2" charset="0"/>
              </a:rPr>
              <a:t>Assignment’s deadline is </a:t>
            </a:r>
            <a:r>
              <a:rPr lang="en-GB" b="1" u="sng" dirty="0">
                <a:latin typeface="HELVETICA NEUE THIN" panose="020B0403020202020204" pitchFamily="34" charset="0"/>
                <a:ea typeface="HELVETICA NEUE THIN" panose="020B0403020202020204" pitchFamily="34" charset="0"/>
                <a:cs typeface="Helvetica Neue" panose="02000503000000020004" pitchFamily="2" charset="0"/>
              </a:rPr>
              <a:t>Monday 8</a:t>
            </a:r>
            <a:r>
              <a:rPr lang="en-GB" b="1" u="sng" baseline="30000" dirty="0">
                <a:latin typeface="HELVETICA NEUE THIN" panose="020B0403020202020204" pitchFamily="34" charset="0"/>
                <a:ea typeface="HELVETICA NEUE THIN" panose="020B0403020202020204" pitchFamily="34" charset="0"/>
                <a:cs typeface="Helvetica Neue" panose="02000503000000020004" pitchFamily="2" charset="0"/>
              </a:rPr>
              <a:t>th</a:t>
            </a:r>
            <a:r>
              <a:rPr lang="en-GB" b="1" u="sng" dirty="0">
                <a:latin typeface="HELVETICA NEUE THIN" panose="020B0403020202020204" pitchFamily="34" charset="0"/>
                <a:ea typeface="HELVETICA NEUE THIN" panose="020B0403020202020204" pitchFamily="34" charset="0"/>
                <a:cs typeface="Helvetica Neue" panose="02000503000000020004" pitchFamily="2" charset="0"/>
              </a:rPr>
              <a:t> January 2024 (noon)</a:t>
            </a:r>
          </a:p>
        </p:txBody>
      </p:sp>
    </p:spTree>
    <p:extLst>
      <p:ext uri="{BB962C8B-B14F-4D97-AF65-F5344CB8AC3E}">
        <p14:creationId xmlns:p14="http://schemas.microsoft.com/office/powerpoint/2010/main" val="2902290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2298736" y="2859707"/>
            <a:ext cx="81069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 about the assignment?</a:t>
            </a:r>
          </a:p>
        </p:txBody>
      </p:sp>
      <p:sp>
        <p:nvSpPr>
          <p:cNvPr id="3" name="Slide Number Placeholder 3">
            <a:extLst>
              <a:ext uri="{FF2B5EF4-FFF2-40B4-BE49-F238E27FC236}">
                <a16:creationId xmlns:a16="http://schemas.microsoft.com/office/drawing/2014/main" id="{0CD3D956-2C98-D121-5D16-CF7A5BDC6F6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 name="Picture 1">
            <a:extLst>
              <a:ext uri="{FF2B5EF4-FFF2-40B4-BE49-F238E27FC236}">
                <a16:creationId xmlns:a16="http://schemas.microsoft.com/office/drawing/2014/main" id="{9AE3DFC0-0DF3-E9F8-B1A7-CFE345697B3C}"/>
              </a:ext>
            </a:extLst>
          </p:cNvPr>
          <p:cNvPicPr>
            <a:picLocks noChangeAspect="1"/>
          </p:cNvPicPr>
          <p:nvPr/>
        </p:nvPicPr>
        <p:blipFill rotWithShape="1">
          <a:blip r:embed="rId2"/>
          <a:srcRect l="77845"/>
          <a:stretch/>
        </p:blipFill>
        <p:spPr>
          <a:xfrm>
            <a:off x="4617382" y="3675127"/>
            <a:ext cx="2957236" cy="1062034"/>
          </a:xfrm>
          <a:prstGeom prst="rect">
            <a:avLst/>
          </a:prstGeom>
        </p:spPr>
      </p:pic>
    </p:spTree>
    <p:extLst>
      <p:ext uri="{BB962C8B-B14F-4D97-AF65-F5344CB8AC3E}">
        <p14:creationId xmlns:p14="http://schemas.microsoft.com/office/powerpoint/2010/main" val="1159148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BA3C44-5D44-E68D-EFD0-5CB8A06A295D}"/>
              </a:ext>
            </a:extLst>
          </p:cNvPr>
          <p:cNvSpPr txBox="1"/>
          <p:nvPr/>
        </p:nvSpPr>
        <p:spPr>
          <a:xfrm>
            <a:off x="777239" y="1287496"/>
            <a:ext cx="10613175" cy="584775"/>
          </a:xfrm>
          <a:prstGeom prst="rect">
            <a:avLst/>
          </a:prstGeom>
          <a:noFill/>
        </p:spPr>
        <p:txBody>
          <a:bodyPr wrap="square" rtlCol="0">
            <a:spAutoFit/>
          </a:body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hlinkClick r:id="rId3"/>
              </a:rPr>
              <a:t>https://forms.gle/55AydSPLrV8cBcwn7</a:t>
            </a:r>
            <a:r>
              <a:rPr lang="en-GB" sz="3200" b="1"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3" name="Title 1">
            <a:extLst>
              <a:ext uri="{FF2B5EF4-FFF2-40B4-BE49-F238E27FC236}">
                <a16:creationId xmlns:a16="http://schemas.microsoft.com/office/drawing/2014/main" id="{678FF7F5-A5C1-F06A-31FE-C097B78885CC}"/>
              </a:ext>
            </a:extLst>
          </p:cNvPr>
          <p:cNvSpPr txBox="1">
            <a:spLocks/>
          </p:cNvSpPr>
          <p:nvPr/>
        </p:nvSpPr>
        <p:spPr>
          <a:xfrm>
            <a:off x="260145" y="340130"/>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GEOG0114: Course Evaluation &amp; Student Feedback (Week 7-10)</a:t>
            </a:r>
          </a:p>
        </p:txBody>
      </p:sp>
      <p:sp>
        <p:nvSpPr>
          <p:cNvPr id="4" name="TextBox 3">
            <a:extLst>
              <a:ext uri="{FF2B5EF4-FFF2-40B4-BE49-F238E27FC236}">
                <a16:creationId xmlns:a16="http://schemas.microsoft.com/office/drawing/2014/main" id="{2B980EFE-374A-6C2D-E796-B20CBA720485}"/>
              </a:ext>
            </a:extLst>
          </p:cNvPr>
          <p:cNvSpPr txBox="1"/>
          <p:nvPr/>
        </p:nvSpPr>
        <p:spPr>
          <a:xfrm>
            <a:off x="801585" y="2573816"/>
            <a:ext cx="10588830" cy="3477875"/>
          </a:xfrm>
          <a:prstGeom prst="rect">
            <a:avLst/>
          </a:prstGeom>
          <a:solidFill>
            <a:schemeClr val="accent1">
              <a:lumMod val="40000"/>
              <a:lumOff val="60000"/>
            </a:schemeClr>
          </a:solidFill>
          <a:ln>
            <a:solidFill>
              <a:schemeClr val="accent1"/>
            </a:solidFill>
          </a:ln>
        </p:spPr>
        <p:txBody>
          <a:bodyPr wrap="square" rtlCol="0">
            <a:spAutoFit/>
          </a:bodyPr>
          <a:lstStyle/>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Dear Students,</a:t>
            </a:r>
          </a:p>
          <a:p>
            <a:pPr algn="l"/>
            <a:endParaRPr lang="en-GB" sz="2000" dirty="0">
              <a:solidFill>
                <a:srgbClr val="202124"/>
              </a:solidFill>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As part of the Continuous Module Dialogue, we are conducting this survey to gauge the levels of student satisfaction with the learning experience in module </a:t>
            </a:r>
            <a:r>
              <a:rPr lang="en-GB" sz="2000" b="1"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GEOG0114: Principles of Spatial Analysis</a:t>
            </a:r>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 We would like to receive your feedback, which would be greatly appreciated. This will help us make improvements to the course. The survey should only take up to 5 or 10 minutes, and your responses are completely anonymous.</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Thank you,</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Anwar and Justin.</a:t>
            </a:r>
          </a:p>
        </p:txBody>
      </p:sp>
      <p:sp>
        <p:nvSpPr>
          <p:cNvPr id="6" name="Slide Number Placeholder 3">
            <a:extLst>
              <a:ext uri="{FF2B5EF4-FFF2-40B4-BE49-F238E27FC236}">
                <a16:creationId xmlns:a16="http://schemas.microsoft.com/office/drawing/2014/main" id="{729FAA30-7B90-23E4-B474-8C859BC351F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043486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92F401-164F-6D15-3007-36D4BFC14360}"/>
              </a:ext>
            </a:extLst>
          </p:cNvPr>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CFA66A7-D026-D803-45C4-C0206B9855B7}"/>
              </a:ext>
            </a:extLst>
          </p:cNvPr>
          <p:cNvPicPr>
            <a:picLocks noChangeAspect="1"/>
          </p:cNvPicPr>
          <p:nvPr/>
        </p:nvPicPr>
        <p:blipFill>
          <a:blip r:embed="rId2"/>
          <a:stretch>
            <a:fillRect/>
          </a:stretch>
        </p:blipFill>
        <p:spPr>
          <a:xfrm>
            <a:off x="1643449" y="113608"/>
            <a:ext cx="9144156" cy="6708535"/>
          </a:xfrm>
          <a:prstGeom prst="rect">
            <a:avLst/>
          </a:prstGeom>
        </p:spPr>
      </p:pic>
      <p:sp>
        <p:nvSpPr>
          <p:cNvPr id="3" name="TextBox 2">
            <a:extLst>
              <a:ext uri="{FF2B5EF4-FFF2-40B4-BE49-F238E27FC236}">
                <a16:creationId xmlns:a16="http://schemas.microsoft.com/office/drawing/2014/main" id="{9170CC0E-54C5-4E46-363C-4DF8C89D81B6}"/>
              </a:ext>
            </a:extLst>
          </p:cNvPr>
          <p:cNvSpPr txBox="1"/>
          <p:nvPr/>
        </p:nvSpPr>
        <p:spPr>
          <a:xfrm>
            <a:off x="6692251" y="113609"/>
            <a:ext cx="4008304" cy="646331"/>
          </a:xfrm>
          <a:prstGeom prst="rect">
            <a:avLst/>
          </a:prstGeom>
          <a:noFill/>
          <a:ln>
            <a:solidFill>
              <a:schemeClr val="accent2"/>
            </a:solidFill>
          </a:ln>
        </p:spPr>
        <p:txBody>
          <a:bodyPr wrap="square" rtlCol="0" anchor="ctr">
            <a:spAutoFit/>
          </a:bodyPr>
          <a:lstStyle/>
          <a:p>
            <a:pPr algn="ctr"/>
            <a:r>
              <a:rPr lang="en-GB" sz="3600" b="1" dirty="0">
                <a:solidFill>
                  <a:schemeClr val="accent4"/>
                </a:solidFill>
                <a:latin typeface="HELVETICA NEUE THIN" panose="020B0403020202020204" pitchFamily="34" charset="0"/>
                <a:ea typeface="HELVETICA NEUE THIN" panose="020B0403020202020204" pitchFamily="34" charset="0"/>
              </a:rPr>
              <a:t>See you in term 2</a:t>
            </a:r>
          </a:p>
        </p:txBody>
      </p:sp>
      <p:sp>
        <p:nvSpPr>
          <p:cNvPr id="6" name="Slide Number Placeholder 3">
            <a:extLst>
              <a:ext uri="{FF2B5EF4-FFF2-40B4-BE49-F238E27FC236}">
                <a16:creationId xmlns:a16="http://schemas.microsoft.com/office/drawing/2014/main" id="{63EC6C59-71DE-6CCA-7DFB-04C86C1E84B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pPr/>
              <a:t>29</a:t>
            </a:fld>
            <a:endParaRPr lang="en-US" altLang="x-none"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90899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D0C59-4A14-47C9-EE0A-03F28BC42D9E}"/>
              </a:ext>
            </a:extLst>
          </p:cNvPr>
          <p:cNvSpPr txBox="1"/>
          <p:nvPr/>
        </p:nvSpPr>
        <p:spPr>
          <a:xfrm>
            <a:off x="2562447" y="778159"/>
            <a:ext cx="6655980" cy="584775"/>
          </a:xfrm>
          <a:prstGeom prst="rect">
            <a:avLst/>
          </a:prstGeom>
          <a:solidFill>
            <a:schemeClr val="accent1"/>
          </a:solid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Models</a:t>
            </a:r>
          </a:p>
        </p:txBody>
      </p:sp>
      <p:sp>
        <p:nvSpPr>
          <p:cNvPr id="4" name="TextBox 3">
            <a:extLst>
              <a:ext uri="{FF2B5EF4-FFF2-40B4-BE49-F238E27FC236}">
                <a16:creationId xmlns:a16="http://schemas.microsoft.com/office/drawing/2014/main" id="{F27CAEDF-52AC-2B90-4979-8565FF93930E}"/>
              </a:ext>
            </a:extLst>
          </p:cNvPr>
          <p:cNvSpPr txBox="1"/>
          <p:nvPr/>
        </p:nvSpPr>
        <p:spPr>
          <a:xfrm>
            <a:off x="660400" y="3371934"/>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Lag and Error Models</a:t>
            </a:r>
          </a:p>
        </p:txBody>
      </p:sp>
      <p:sp>
        <p:nvSpPr>
          <p:cNvPr id="5" name="TextBox 4">
            <a:extLst>
              <a:ext uri="{FF2B5EF4-FFF2-40B4-BE49-F238E27FC236}">
                <a16:creationId xmlns:a16="http://schemas.microsoft.com/office/drawing/2014/main" id="{11410FBF-F12D-B0FF-AC9A-43A801D73B14}"/>
              </a:ext>
            </a:extLst>
          </p:cNvPr>
          <p:cNvSpPr txBox="1"/>
          <p:nvPr/>
        </p:nvSpPr>
        <p:spPr>
          <a:xfrm>
            <a:off x="6537843" y="3371934"/>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Geographically Weighted Regression (GWR) Models</a:t>
            </a:r>
          </a:p>
        </p:txBody>
      </p:sp>
      <p:sp>
        <p:nvSpPr>
          <p:cNvPr id="6" name="TextBox 5">
            <a:extLst>
              <a:ext uri="{FF2B5EF4-FFF2-40B4-BE49-F238E27FC236}">
                <a16:creationId xmlns:a16="http://schemas.microsoft.com/office/drawing/2014/main" id="{071D8A88-7CFA-FA70-2E88-B19664A3CBB0}"/>
              </a:ext>
            </a:extLst>
          </p:cNvPr>
          <p:cNvSpPr txBox="1"/>
          <p:nvPr/>
        </p:nvSpPr>
        <p:spPr>
          <a:xfrm>
            <a:off x="265815" y="2951946"/>
            <a:ext cx="5830185" cy="2031325"/>
          </a:xfrm>
          <a:prstGeom prst="rect">
            <a:avLst/>
          </a:prstGeom>
          <a:noFill/>
          <a:ln w="28575">
            <a:solidFill>
              <a:schemeClr val="accent1"/>
            </a:solid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9</a:t>
            </a:r>
          </a:p>
          <a:p>
            <a:endParaRPr lang="en-GB" dirty="0"/>
          </a:p>
          <a:p>
            <a:endParaRPr lang="en-GB" dirty="0"/>
          </a:p>
          <a:p>
            <a:endParaRPr lang="en-GB" dirty="0"/>
          </a:p>
          <a:p>
            <a:endParaRPr lang="en-GB" dirty="0"/>
          </a:p>
          <a:p>
            <a:endParaRPr lang="en-GB" dirty="0"/>
          </a:p>
          <a:p>
            <a:endParaRPr lang="en-GB" dirty="0"/>
          </a:p>
        </p:txBody>
      </p:sp>
      <p:sp>
        <p:nvSpPr>
          <p:cNvPr id="7" name="TextBox 6">
            <a:extLst>
              <a:ext uri="{FF2B5EF4-FFF2-40B4-BE49-F238E27FC236}">
                <a16:creationId xmlns:a16="http://schemas.microsoft.com/office/drawing/2014/main" id="{BBB5E233-06CC-937B-0F78-F7F0679C3B9F}"/>
              </a:ext>
            </a:extLst>
          </p:cNvPr>
          <p:cNvSpPr txBox="1"/>
          <p:nvPr/>
        </p:nvSpPr>
        <p:spPr>
          <a:xfrm>
            <a:off x="6303335" y="2951946"/>
            <a:ext cx="5830185" cy="2031325"/>
          </a:xfrm>
          <a:prstGeom prst="rect">
            <a:avLst/>
          </a:prstGeom>
          <a:noFill/>
          <a:ln w="28575">
            <a:no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10</a:t>
            </a:r>
          </a:p>
          <a:p>
            <a:endParaRPr lang="en-GB" dirty="0"/>
          </a:p>
          <a:p>
            <a:endParaRPr lang="en-GB" dirty="0"/>
          </a:p>
          <a:p>
            <a:endParaRPr lang="en-GB" dirty="0"/>
          </a:p>
          <a:p>
            <a:endParaRPr lang="en-GB" dirty="0"/>
          </a:p>
          <a:p>
            <a:endParaRPr lang="en-GB" dirty="0"/>
          </a:p>
          <a:p>
            <a:endParaRPr lang="en-GB" dirty="0"/>
          </a:p>
        </p:txBody>
      </p:sp>
      <p:sp>
        <p:nvSpPr>
          <p:cNvPr id="9" name="TextBox 8">
            <a:extLst>
              <a:ext uri="{FF2B5EF4-FFF2-40B4-BE49-F238E27FC236}">
                <a16:creationId xmlns:a16="http://schemas.microsoft.com/office/drawing/2014/main" id="{64D1B4D8-850F-2C77-58BB-D617F7A1D7F7}"/>
              </a:ext>
            </a:extLst>
          </p:cNvPr>
          <p:cNvSpPr txBox="1"/>
          <p:nvPr/>
        </p:nvSpPr>
        <p:spPr>
          <a:xfrm>
            <a:off x="660399" y="5290159"/>
            <a:ext cx="4993757"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In Week 9, we learnt special types of spatial model which accounts for spatial configuration of areal data </a:t>
            </a:r>
          </a:p>
        </p:txBody>
      </p:sp>
      <p:sp>
        <p:nvSpPr>
          <p:cNvPr id="10" name="TextBox 9">
            <a:extLst>
              <a:ext uri="{FF2B5EF4-FFF2-40B4-BE49-F238E27FC236}">
                <a16:creationId xmlns:a16="http://schemas.microsoft.com/office/drawing/2014/main" id="{A101D059-0E23-3128-2F61-E65B60B5B7A0}"/>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sp>
        <p:nvSpPr>
          <p:cNvPr id="8" name="Slide Number Placeholder 3">
            <a:extLst>
              <a:ext uri="{FF2B5EF4-FFF2-40B4-BE49-F238E27FC236}">
                <a16:creationId xmlns:a16="http://schemas.microsoft.com/office/drawing/2014/main" id="{8DD4E224-CBEB-5BF8-7807-FFA7986EF49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50872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D50A5A-0878-C842-8D67-24FABA9B21D3}"/>
                  </a:ext>
                </a:extLst>
              </p:cNvPr>
              <p:cNvSpPr txBox="1"/>
              <p:nvPr/>
            </p:nvSpPr>
            <p:spPr>
              <a:xfrm>
                <a:off x="3451185" y="148413"/>
                <a:ext cx="5289630" cy="738664"/>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Multivariable Linear Regression</a:t>
                </a:r>
              </a:p>
              <a:p>
                <a:pPr algn="ctr"/>
                <a:r>
                  <a:rPr lang="en-GB" sz="1400" b="1" dirty="0">
                    <a:latin typeface="Century" panose="02040604050505020304" pitchFamily="18" charset="0"/>
                  </a:rPr>
                  <a:t> </a:t>
                </a:r>
                <a:r>
                  <a:rPr lang="en-GB" sz="1400" b="1" dirty="0"/>
                  <a:t> </a:t>
                </a: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0" name="TextBox 9">
                <a:extLst>
                  <a:ext uri="{FF2B5EF4-FFF2-40B4-BE49-F238E27FC236}">
                    <a16:creationId xmlns:a16="http://schemas.microsoft.com/office/drawing/2014/main" id="{E1D50A5A-0878-C842-8D67-24FABA9B21D3}"/>
                  </a:ext>
                </a:extLst>
              </p:cNvPr>
              <p:cNvSpPr txBox="1">
                <a:spLocks noRot="1" noChangeAspect="1" noMove="1" noResize="1" noEditPoints="1" noAdjustHandles="1" noChangeArrowheads="1" noChangeShapeType="1" noTextEdit="1"/>
              </p:cNvSpPr>
              <p:nvPr/>
            </p:nvSpPr>
            <p:spPr>
              <a:xfrm>
                <a:off x="3451185" y="148413"/>
                <a:ext cx="5289630" cy="738664"/>
              </a:xfrm>
              <a:prstGeom prst="rect">
                <a:avLst/>
              </a:prstGeom>
              <a:blipFill>
                <a:blip r:embed="rId2"/>
                <a:stretch>
                  <a:fillRect t="-1667" b="-3333"/>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B46E291-E06F-1249-9BF5-FF69403F54BE}"/>
                  </a:ext>
                </a:extLst>
              </p:cNvPr>
              <p:cNvSpPr txBox="1"/>
              <p:nvPr/>
            </p:nvSpPr>
            <p:spPr>
              <a:xfrm>
                <a:off x="311330" y="1052900"/>
                <a:ext cx="5005574" cy="738664"/>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1. Spatial Lag Model (lagged on the dependent variable)</a:t>
                </a:r>
              </a:p>
              <a:p>
                <a:pPr algn="ctr"/>
                <a:r>
                  <a:rPr lang="en-GB" sz="1400" b="1" dirty="0">
                    <a:latin typeface="Century" panose="02040604050505020304" pitchFamily="18" charset="0"/>
                  </a:rPr>
                  <a:t> </a:t>
                </a:r>
                <a:r>
                  <a:rPr lang="en-GB" sz="1400" b="1" dirty="0"/>
                  <a:t> </a:t>
                </a: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m:t>
                      </m:r>
                      <m:r>
                        <a:rPr lang="en-GB" sz="1400" b="1" i="1" smtClean="0">
                          <a:solidFill>
                            <a:srgbClr val="FF0000"/>
                          </a:solidFill>
                          <a:latin typeface="Cambria Math" panose="02040503050406030204" pitchFamily="18" charset="0"/>
                          <a:ea typeface="Cambria Math" panose="02040503050406030204" pitchFamily="18" charset="0"/>
                        </a:rPr>
                        <m:t>𝝆</m:t>
                      </m:r>
                      <m:r>
                        <a:rPr lang="en-GB" sz="1400" b="1" i="1" smtClean="0">
                          <a:solidFill>
                            <a:srgbClr val="FF0000"/>
                          </a:solidFill>
                          <a:latin typeface="Cambria Math" panose="02040503050406030204" pitchFamily="18" charset="0"/>
                        </a:rPr>
                        <m:t>𝑾𝒀</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 </m:t>
                          </m:r>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1" name="TextBox 10">
                <a:extLst>
                  <a:ext uri="{FF2B5EF4-FFF2-40B4-BE49-F238E27FC236}">
                    <a16:creationId xmlns:a16="http://schemas.microsoft.com/office/drawing/2014/main" id="{7B46E291-E06F-1249-9BF5-FF69403F54BE}"/>
                  </a:ext>
                </a:extLst>
              </p:cNvPr>
              <p:cNvSpPr txBox="1">
                <a:spLocks noRot="1" noChangeAspect="1" noMove="1" noResize="1" noEditPoints="1" noAdjustHandles="1" noChangeArrowheads="1" noChangeShapeType="1" noTextEdit="1"/>
              </p:cNvSpPr>
              <p:nvPr/>
            </p:nvSpPr>
            <p:spPr>
              <a:xfrm>
                <a:off x="311330" y="1052900"/>
                <a:ext cx="5005574" cy="738664"/>
              </a:xfrm>
              <a:prstGeom prst="rect">
                <a:avLst/>
              </a:prstGeom>
              <a:blipFill>
                <a:blip r:embed="rId3"/>
                <a:stretch>
                  <a:fillRect b="-3333"/>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8E36CC4-9AE1-1747-93FA-0B9F814CB6BB}"/>
                  </a:ext>
                </a:extLst>
              </p:cNvPr>
              <p:cNvSpPr txBox="1"/>
              <p:nvPr/>
            </p:nvSpPr>
            <p:spPr>
              <a:xfrm>
                <a:off x="6711326" y="1052900"/>
                <a:ext cx="5140413" cy="738664"/>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2. Spatial Lag Model (lagged on the independent variable)</a:t>
                </a:r>
                <a:endParaRPr lang="en-GB" sz="1400" b="1" i="1" dirty="0">
                  <a:latin typeface="Cambria Math" panose="02040503050406030204" pitchFamily="18" charset="0"/>
                </a:endParaRPr>
              </a:p>
              <a:p>
                <a:pPr algn="ct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 </m:t>
                          </m:r>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n-GB" sz="1400" b="1" i="1" smtClean="0">
                          <a:solidFill>
                            <a:srgbClr val="FF0000"/>
                          </a:solidFill>
                          <a:latin typeface="Cambria Math" panose="02040503050406030204" pitchFamily="18" charset="0"/>
                          <a:ea typeface="Cambria Math" panose="02040503050406030204" pitchFamily="18" charset="0"/>
                        </a:rPr>
                        <m:t>𝜽</m:t>
                      </m:r>
                      <m:r>
                        <a:rPr lang="en-GB" sz="1400" b="1" i="1">
                          <a:solidFill>
                            <a:srgbClr val="FF0000"/>
                          </a:solidFill>
                          <a:latin typeface="Cambria Math" panose="02040503050406030204" pitchFamily="18" charset="0"/>
                        </a:rPr>
                        <m:t>𝑾</m:t>
                      </m:r>
                      <m:r>
                        <a:rPr lang="en-GB" sz="1400" b="1" i="1" smtClean="0">
                          <a:solidFill>
                            <a:srgbClr val="FF0000"/>
                          </a:solidFill>
                          <a:latin typeface="Cambria Math" panose="02040503050406030204" pitchFamily="18" charset="0"/>
                        </a:rPr>
                        <m:t>𝑿</m:t>
                      </m:r>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2" name="TextBox 11">
                <a:extLst>
                  <a:ext uri="{FF2B5EF4-FFF2-40B4-BE49-F238E27FC236}">
                    <a16:creationId xmlns:a16="http://schemas.microsoft.com/office/drawing/2014/main" id="{28E36CC4-9AE1-1747-93FA-0B9F814CB6BB}"/>
                  </a:ext>
                </a:extLst>
              </p:cNvPr>
              <p:cNvSpPr txBox="1">
                <a:spLocks noRot="1" noChangeAspect="1" noMove="1" noResize="1" noEditPoints="1" noAdjustHandles="1" noChangeArrowheads="1" noChangeShapeType="1" noTextEdit="1"/>
              </p:cNvSpPr>
              <p:nvPr/>
            </p:nvSpPr>
            <p:spPr>
              <a:xfrm>
                <a:off x="6711326" y="1052900"/>
                <a:ext cx="5140413" cy="738664"/>
              </a:xfrm>
              <a:prstGeom prst="rect">
                <a:avLst/>
              </a:prstGeom>
              <a:blipFill>
                <a:blip r:embed="rId4"/>
                <a:stretch>
                  <a:fillRect t="-1667" b="-3333"/>
                </a:stretch>
              </a:blipFill>
              <a:ln>
                <a:solidFill>
                  <a:schemeClr val="tx1"/>
                </a:solidFill>
              </a:ln>
            </p:spPr>
            <p:txBody>
              <a:bodyPr/>
              <a:lstStyle/>
              <a:p>
                <a:r>
                  <a:rPr lang="en-GB">
                    <a:noFill/>
                  </a:rPr>
                  <a:t> </a:t>
                </a:r>
              </a:p>
            </p:txBody>
          </p:sp>
        </mc:Fallback>
      </mc:AlternateContent>
      <p:pic>
        <p:nvPicPr>
          <p:cNvPr id="2" name="Picture 1" descr="A picture containing schematic&#10;&#10;Description automatically generated">
            <a:extLst>
              <a:ext uri="{FF2B5EF4-FFF2-40B4-BE49-F238E27FC236}">
                <a16:creationId xmlns:a16="http://schemas.microsoft.com/office/drawing/2014/main" id="{775C70A8-347B-B363-1F4F-3272AAF501CD}"/>
              </a:ext>
            </a:extLst>
          </p:cNvPr>
          <p:cNvPicPr>
            <a:picLocks noChangeAspect="1"/>
          </p:cNvPicPr>
          <p:nvPr/>
        </p:nvPicPr>
        <p:blipFill>
          <a:blip r:embed="rId5"/>
          <a:stretch>
            <a:fillRect/>
          </a:stretch>
        </p:blipFill>
        <p:spPr>
          <a:xfrm>
            <a:off x="305765" y="1800642"/>
            <a:ext cx="5011140" cy="4004458"/>
          </a:xfrm>
          <a:prstGeom prst="rect">
            <a:avLst/>
          </a:prstGeom>
          <a:ln>
            <a:solidFill>
              <a:schemeClr val="accent5"/>
            </a:solidFill>
          </a:ln>
        </p:spPr>
      </p:pic>
      <p:sp>
        <p:nvSpPr>
          <p:cNvPr id="3" name="TextBox 2">
            <a:extLst>
              <a:ext uri="{FF2B5EF4-FFF2-40B4-BE49-F238E27FC236}">
                <a16:creationId xmlns:a16="http://schemas.microsoft.com/office/drawing/2014/main" id="{8ABA5B85-A7FD-2F48-2D6B-2756A07455F3}"/>
              </a:ext>
            </a:extLst>
          </p:cNvPr>
          <p:cNvSpPr txBox="1"/>
          <p:nvPr/>
        </p:nvSpPr>
        <p:spPr>
          <a:xfrm>
            <a:off x="340260" y="1833326"/>
            <a:ext cx="1984792" cy="30777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Scenario 1</a:t>
            </a:r>
          </a:p>
        </p:txBody>
      </p:sp>
      <p:pic>
        <p:nvPicPr>
          <p:cNvPr id="4" name="Picture 3" descr="A picture containing map&#10;&#10;Description automatically generated">
            <a:extLst>
              <a:ext uri="{FF2B5EF4-FFF2-40B4-BE49-F238E27FC236}">
                <a16:creationId xmlns:a16="http://schemas.microsoft.com/office/drawing/2014/main" id="{423D212F-640E-BDF2-E121-F45786C26FBD}"/>
              </a:ext>
            </a:extLst>
          </p:cNvPr>
          <p:cNvPicPr>
            <a:picLocks noChangeAspect="1"/>
          </p:cNvPicPr>
          <p:nvPr/>
        </p:nvPicPr>
        <p:blipFill>
          <a:blip r:embed="rId6"/>
          <a:stretch>
            <a:fillRect/>
          </a:stretch>
        </p:blipFill>
        <p:spPr>
          <a:xfrm>
            <a:off x="6711326" y="1800642"/>
            <a:ext cx="5140413" cy="4004458"/>
          </a:xfrm>
          <a:prstGeom prst="rect">
            <a:avLst/>
          </a:prstGeom>
          <a:ln>
            <a:solidFill>
              <a:schemeClr val="accent5"/>
            </a:solidFill>
          </a:ln>
        </p:spPr>
      </p:pic>
      <p:sp>
        <p:nvSpPr>
          <p:cNvPr id="5" name="TextBox 4">
            <a:extLst>
              <a:ext uri="{FF2B5EF4-FFF2-40B4-BE49-F238E27FC236}">
                <a16:creationId xmlns:a16="http://schemas.microsoft.com/office/drawing/2014/main" id="{A0C97A6E-F35D-F3C0-88BA-DF73F4E45203}"/>
              </a:ext>
            </a:extLst>
          </p:cNvPr>
          <p:cNvSpPr txBox="1"/>
          <p:nvPr/>
        </p:nvSpPr>
        <p:spPr>
          <a:xfrm>
            <a:off x="6711328" y="1816752"/>
            <a:ext cx="1800466" cy="30777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Scenario 2</a:t>
            </a:r>
          </a:p>
        </p:txBody>
      </p:sp>
      <p:sp>
        <p:nvSpPr>
          <p:cNvPr id="7" name="Slide Number Placeholder 3">
            <a:extLst>
              <a:ext uri="{FF2B5EF4-FFF2-40B4-BE49-F238E27FC236}">
                <a16:creationId xmlns:a16="http://schemas.microsoft.com/office/drawing/2014/main" id="{A77C9D6F-A0FF-9FB4-D023-1285DFCBEC5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505396E-5490-3696-CB61-032801295EBF}"/>
                  </a:ext>
                </a:extLst>
              </p:cNvPr>
              <p:cNvSpPr txBox="1"/>
              <p:nvPr/>
            </p:nvSpPr>
            <p:spPr>
              <a:xfrm>
                <a:off x="200663" y="5849098"/>
                <a:ext cx="5116242" cy="938719"/>
              </a:xfrm>
              <a:prstGeom prst="rect">
                <a:avLst/>
              </a:prstGeom>
              <a:noFill/>
            </p:spPr>
            <p:txBody>
              <a:bodyPr wrap="square">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W is a spatial weights matrix (contiguity – based)</a:t>
                </a: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Y in the right hand of the equation represents the observed outcome from other areas neighbouring that influences what we’re trying to predict </a:t>
                </a:r>
              </a:p>
              <a:p>
                <a:pPr marL="171450" indent="-171450">
                  <a:buFont typeface="Arial" panose="020B0604020202020204" pitchFamily="34" charset="0"/>
                  <a:buChar char="•"/>
                </a:pPr>
                <a14:m>
                  <m:oMath xmlns:m="http://schemas.openxmlformats.org/officeDocument/2006/math">
                    <m:r>
                      <a:rPr lang="en-GB" sz="1100" i="1" smtClean="0">
                        <a:latin typeface="Cambria Math" panose="02040503050406030204" pitchFamily="18" charset="0"/>
                        <a:ea typeface="Cambria Math" panose="02040503050406030204" pitchFamily="18" charset="0"/>
                      </a:rPr>
                      <m:t>𝜌</m:t>
                    </m:r>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 “Rho” is the degree of how our predicted outcome are influenced by its neighbouring Y measures.  </a:t>
                </a:r>
              </a:p>
            </p:txBody>
          </p:sp>
        </mc:Choice>
        <mc:Fallback xmlns="">
          <p:sp>
            <p:nvSpPr>
              <p:cNvPr id="13" name="TextBox 12">
                <a:extLst>
                  <a:ext uri="{FF2B5EF4-FFF2-40B4-BE49-F238E27FC236}">
                    <a16:creationId xmlns:a16="http://schemas.microsoft.com/office/drawing/2014/main" id="{0505396E-5490-3696-CB61-032801295EBF}"/>
                  </a:ext>
                </a:extLst>
              </p:cNvPr>
              <p:cNvSpPr txBox="1">
                <a:spLocks noRot="1" noChangeAspect="1" noMove="1" noResize="1" noEditPoints="1" noAdjustHandles="1" noChangeArrowheads="1" noChangeShapeType="1" noTextEdit="1"/>
              </p:cNvSpPr>
              <p:nvPr/>
            </p:nvSpPr>
            <p:spPr>
              <a:xfrm>
                <a:off x="200663" y="5849098"/>
                <a:ext cx="5116242" cy="938719"/>
              </a:xfrm>
              <a:prstGeom prst="rect">
                <a:avLst/>
              </a:prstGeom>
              <a:blipFill>
                <a:blip r:embed="rId7"/>
                <a:stretch>
                  <a:fillRect b="-4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1E2E47A-8975-84E2-D1B2-2B746670D318}"/>
                  </a:ext>
                </a:extLst>
              </p:cNvPr>
              <p:cNvSpPr txBox="1"/>
              <p:nvPr/>
            </p:nvSpPr>
            <p:spPr>
              <a:xfrm>
                <a:off x="6711326" y="5814178"/>
                <a:ext cx="5116242" cy="1107996"/>
              </a:xfrm>
              <a:prstGeom prst="rect">
                <a:avLst/>
              </a:prstGeom>
              <a:noFill/>
            </p:spPr>
            <p:txBody>
              <a:bodyPr wrap="square">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W is a spatial weights matrix (contiguity – based)</a:t>
                </a: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X in the right hand of the equation represents the observed values from the independent variable in other areas neighbouring that influences what we’re trying to predict </a:t>
                </a:r>
              </a:p>
              <a:p>
                <a:pPr marL="171450" indent="-171450">
                  <a:buFont typeface="Arial" panose="020B0604020202020204" pitchFamily="34" charset="0"/>
                  <a:buChar char="•"/>
                </a:pPr>
                <a14:m>
                  <m:oMath xmlns:m="http://schemas.openxmlformats.org/officeDocument/2006/math">
                    <m:r>
                      <a:rPr lang="en-GB" sz="1100" i="1" smtClean="0">
                        <a:latin typeface="Cambria Math" panose="02040503050406030204" pitchFamily="18" charset="0"/>
                        <a:ea typeface="Cambria Math" panose="02040503050406030204" pitchFamily="18" charset="0"/>
                      </a:rPr>
                      <m:t>𝜃</m:t>
                    </m:r>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 “theta” is the degree of how our predicted outcome are influenced by its neighbouring X measures.  </a:t>
                </a:r>
              </a:p>
            </p:txBody>
          </p:sp>
        </mc:Choice>
        <mc:Fallback xmlns="">
          <p:sp>
            <p:nvSpPr>
              <p:cNvPr id="14" name="TextBox 13">
                <a:extLst>
                  <a:ext uri="{FF2B5EF4-FFF2-40B4-BE49-F238E27FC236}">
                    <a16:creationId xmlns:a16="http://schemas.microsoft.com/office/drawing/2014/main" id="{11E2E47A-8975-84E2-D1B2-2B746670D318}"/>
                  </a:ext>
                </a:extLst>
              </p:cNvPr>
              <p:cNvSpPr txBox="1">
                <a:spLocks noRot="1" noChangeAspect="1" noMove="1" noResize="1" noEditPoints="1" noAdjustHandles="1" noChangeArrowheads="1" noChangeShapeType="1" noTextEdit="1"/>
              </p:cNvSpPr>
              <p:nvPr/>
            </p:nvSpPr>
            <p:spPr>
              <a:xfrm>
                <a:off x="6711326" y="5814178"/>
                <a:ext cx="5116242" cy="1107996"/>
              </a:xfrm>
              <a:prstGeom prst="rect">
                <a:avLst/>
              </a:prstGeom>
              <a:blipFill>
                <a:blip r:embed="rId8"/>
                <a:stretch>
                  <a:fillRect b="-2247"/>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FCA13BF8-ABF3-48AB-CDB7-4C9A28A54AB1}"/>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spTree>
    <p:extLst>
      <p:ext uri="{BB962C8B-B14F-4D97-AF65-F5344CB8AC3E}">
        <p14:creationId xmlns:p14="http://schemas.microsoft.com/office/powerpoint/2010/main" val="673881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D50A5A-0878-C842-8D67-24FABA9B21D3}"/>
                  </a:ext>
                </a:extLst>
              </p:cNvPr>
              <p:cNvSpPr txBox="1"/>
              <p:nvPr/>
            </p:nvSpPr>
            <p:spPr>
              <a:xfrm>
                <a:off x="3451185" y="148413"/>
                <a:ext cx="5289630" cy="738664"/>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Multivariable Linear Regression</a:t>
                </a:r>
              </a:p>
              <a:p>
                <a:pPr algn="ctr"/>
                <a:r>
                  <a:rPr lang="en-GB" sz="1400" b="1" dirty="0">
                    <a:latin typeface="Century" panose="02040604050505020304" pitchFamily="18" charset="0"/>
                  </a:rPr>
                  <a:t> </a:t>
                </a:r>
                <a:r>
                  <a:rPr lang="en-GB" sz="1400" b="1" dirty="0"/>
                  <a:t> </a:t>
                </a: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0" name="TextBox 9">
                <a:extLst>
                  <a:ext uri="{FF2B5EF4-FFF2-40B4-BE49-F238E27FC236}">
                    <a16:creationId xmlns:a16="http://schemas.microsoft.com/office/drawing/2014/main" id="{E1D50A5A-0878-C842-8D67-24FABA9B21D3}"/>
                  </a:ext>
                </a:extLst>
              </p:cNvPr>
              <p:cNvSpPr txBox="1">
                <a:spLocks noRot="1" noChangeAspect="1" noMove="1" noResize="1" noEditPoints="1" noAdjustHandles="1" noChangeArrowheads="1" noChangeShapeType="1" noTextEdit="1"/>
              </p:cNvSpPr>
              <p:nvPr/>
            </p:nvSpPr>
            <p:spPr>
              <a:xfrm>
                <a:off x="3451185" y="148413"/>
                <a:ext cx="5289630" cy="738664"/>
              </a:xfrm>
              <a:prstGeom prst="rect">
                <a:avLst/>
              </a:prstGeom>
              <a:blipFill>
                <a:blip r:embed="rId2"/>
                <a:stretch>
                  <a:fillRect t="-1667" b="-3333"/>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B46E291-E06F-1249-9BF5-FF69403F54BE}"/>
                  </a:ext>
                </a:extLst>
              </p:cNvPr>
              <p:cNvSpPr txBox="1"/>
              <p:nvPr/>
            </p:nvSpPr>
            <p:spPr>
              <a:xfrm>
                <a:off x="311330" y="1052900"/>
                <a:ext cx="5005574" cy="954107"/>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3. Spatial Lag Model (lagged on both the dependent and independent variable)</a:t>
                </a:r>
              </a:p>
              <a:p>
                <a:pPr algn="ctr"/>
                <a:r>
                  <a:rPr lang="en-GB" sz="1400" b="1" dirty="0">
                    <a:latin typeface="Century" panose="02040604050505020304" pitchFamily="18" charset="0"/>
                  </a:rPr>
                  <a:t> </a:t>
                </a:r>
                <a:r>
                  <a:rPr lang="en-GB" sz="1400" b="1" dirty="0"/>
                  <a:t> </a:t>
                </a: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m:t>
                      </m:r>
                      <m:r>
                        <a:rPr lang="en-GB" sz="1400" b="1" i="1" smtClean="0">
                          <a:solidFill>
                            <a:srgbClr val="FF0000"/>
                          </a:solidFill>
                          <a:latin typeface="Cambria Math" panose="02040503050406030204" pitchFamily="18" charset="0"/>
                          <a:ea typeface="Cambria Math" panose="02040503050406030204" pitchFamily="18" charset="0"/>
                        </a:rPr>
                        <m:t>𝝆</m:t>
                      </m:r>
                      <m:r>
                        <a:rPr lang="en-GB" sz="1400" b="1" i="1" smtClean="0">
                          <a:solidFill>
                            <a:srgbClr val="FF0000"/>
                          </a:solidFill>
                          <a:latin typeface="Cambria Math" panose="02040503050406030204" pitchFamily="18" charset="0"/>
                        </a:rPr>
                        <m:t>𝑾𝒀</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 </m:t>
                          </m:r>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n-GB" sz="1400" b="1" i="1">
                          <a:solidFill>
                            <a:srgbClr val="FF0000"/>
                          </a:solidFill>
                          <a:latin typeface="Cambria Math" panose="02040503050406030204" pitchFamily="18" charset="0"/>
                          <a:ea typeface="Cambria Math" panose="02040503050406030204" pitchFamily="18" charset="0"/>
                        </a:rPr>
                        <m:t>𝜽</m:t>
                      </m:r>
                      <m:r>
                        <a:rPr lang="en-GB" sz="1400" b="1" i="1">
                          <a:solidFill>
                            <a:srgbClr val="FF0000"/>
                          </a:solidFill>
                          <a:latin typeface="Cambria Math" panose="02040503050406030204" pitchFamily="18" charset="0"/>
                        </a:rPr>
                        <m:t>𝑾𝑿</m:t>
                      </m:r>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1" name="TextBox 10">
                <a:extLst>
                  <a:ext uri="{FF2B5EF4-FFF2-40B4-BE49-F238E27FC236}">
                    <a16:creationId xmlns:a16="http://schemas.microsoft.com/office/drawing/2014/main" id="{7B46E291-E06F-1249-9BF5-FF69403F54BE}"/>
                  </a:ext>
                </a:extLst>
              </p:cNvPr>
              <p:cNvSpPr txBox="1">
                <a:spLocks noRot="1" noChangeAspect="1" noMove="1" noResize="1" noEditPoints="1" noAdjustHandles="1" noChangeArrowheads="1" noChangeShapeType="1" noTextEdit="1"/>
              </p:cNvSpPr>
              <p:nvPr/>
            </p:nvSpPr>
            <p:spPr>
              <a:xfrm>
                <a:off x="311330" y="1052900"/>
                <a:ext cx="5005574" cy="954107"/>
              </a:xfrm>
              <a:prstGeom prst="rect">
                <a:avLst/>
              </a:prstGeom>
              <a:blipFill>
                <a:blip r:embed="rId3"/>
                <a:stretch>
                  <a:fillRect r="-253" b="-2597"/>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8E36CC4-9AE1-1747-93FA-0B9F814CB6BB}"/>
                  </a:ext>
                </a:extLst>
              </p:cNvPr>
              <p:cNvSpPr txBox="1"/>
              <p:nvPr/>
            </p:nvSpPr>
            <p:spPr>
              <a:xfrm>
                <a:off x="6711326" y="1052900"/>
                <a:ext cx="5140413" cy="954107"/>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4. Spatial Error Model</a:t>
                </a:r>
              </a:p>
              <a:p>
                <a:pPr algn="ctr"/>
                <a:endParaRPr lang="en-GB" sz="1400" b="1" i="1"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 </m:t>
                          </m:r>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n-GB" sz="1400" b="1" i="1" smtClean="0">
                          <a:solidFill>
                            <a:srgbClr val="FF0000"/>
                          </a:solidFill>
                          <a:latin typeface="Cambria Math" panose="02040503050406030204" pitchFamily="18" charset="0"/>
                          <a:ea typeface="Cambria Math" panose="02040503050406030204" pitchFamily="18" charset="0"/>
                        </a:rPr>
                        <m:t>𝝀</m:t>
                      </m:r>
                      <m:r>
                        <a:rPr lang="en-GB" sz="1400" b="1" i="1">
                          <a:solidFill>
                            <a:srgbClr val="FF0000"/>
                          </a:solidFill>
                          <a:latin typeface="Cambria Math" panose="02040503050406030204" pitchFamily="18" charset="0"/>
                        </a:rPr>
                        <m:t>𝑾</m:t>
                      </m:r>
                      <m:r>
                        <a:rPr lang="en-GB" sz="1400" b="1" i="0" smtClean="0">
                          <a:solidFill>
                            <a:srgbClr val="FF0000"/>
                          </a:solidFill>
                          <a:latin typeface="Cambria Math" panose="02040503050406030204" pitchFamily="18" charset="0"/>
                        </a:rPr>
                        <m:t>𝐮</m:t>
                      </m:r>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2" name="TextBox 11">
                <a:extLst>
                  <a:ext uri="{FF2B5EF4-FFF2-40B4-BE49-F238E27FC236}">
                    <a16:creationId xmlns:a16="http://schemas.microsoft.com/office/drawing/2014/main" id="{28E36CC4-9AE1-1747-93FA-0B9F814CB6BB}"/>
                  </a:ext>
                </a:extLst>
              </p:cNvPr>
              <p:cNvSpPr txBox="1">
                <a:spLocks noRot="1" noChangeAspect="1" noMove="1" noResize="1" noEditPoints="1" noAdjustHandles="1" noChangeArrowheads="1" noChangeShapeType="1" noTextEdit="1"/>
              </p:cNvSpPr>
              <p:nvPr/>
            </p:nvSpPr>
            <p:spPr>
              <a:xfrm>
                <a:off x="6711326" y="1052900"/>
                <a:ext cx="5140413" cy="954107"/>
              </a:xfrm>
              <a:prstGeom prst="rect">
                <a:avLst/>
              </a:prstGeom>
              <a:blipFill>
                <a:blip r:embed="rId4"/>
                <a:stretch>
                  <a:fillRect b="-2597"/>
                </a:stretch>
              </a:blipFill>
              <a:ln>
                <a:solidFill>
                  <a:schemeClr val="tx1"/>
                </a:solidFill>
              </a:ln>
            </p:spPr>
            <p:txBody>
              <a:bodyPr/>
              <a:lstStyle/>
              <a:p>
                <a:r>
                  <a:rPr lang="en-GB">
                    <a:noFill/>
                  </a:rPr>
                  <a:t> </a:t>
                </a:r>
              </a:p>
            </p:txBody>
          </p:sp>
        </mc:Fallback>
      </mc:AlternateContent>
      <p:sp>
        <p:nvSpPr>
          <p:cNvPr id="7" name="Slide Number Placeholder 3">
            <a:extLst>
              <a:ext uri="{FF2B5EF4-FFF2-40B4-BE49-F238E27FC236}">
                <a16:creationId xmlns:a16="http://schemas.microsoft.com/office/drawing/2014/main" id="{A77C9D6F-A0FF-9FB4-D023-1285DFCBEC5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A picture containing map&#10;&#10;Description automatically generated">
            <a:extLst>
              <a:ext uri="{FF2B5EF4-FFF2-40B4-BE49-F238E27FC236}">
                <a16:creationId xmlns:a16="http://schemas.microsoft.com/office/drawing/2014/main" id="{D7C5849C-B86B-2060-F9E1-B13CF925FA55}"/>
              </a:ext>
            </a:extLst>
          </p:cNvPr>
          <p:cNvPicPr>
            <a:picLocks noChangeAspect="1"/>
          </p:cNvPicPr>
          <p:nvPr/>
        </p:nvPicPr>
        <p:blipFill>
          <a:blip r:embed="rId5"/>
          <a:stretch>
            <a:fillRect/>
          </a:stretch>
        </p:blipFill>
        <p:spPr>
          <a:xfrm>
            <a:off x="311330" y="2018941"/>
            <a:ext cx="5008948" cy="3973379"/>
          </a:xfrm>
          <a:prstGeom prst="rect">
            <a:avLst/>
          </a:prstGeom>
          <a:ln>
            <a:solidFill>
              <a:schemeClr val="accent5"/>
            </a:solidFill>
          </a:ln>
        </p:spPr>
      </p:pic>
      <p:sp>
        <p:nvSpPr>
          <p:cNvPr id="8" name="TextBox 7">
            <a:extLst>
              <a:ext uri="{FF2B5EF4-FFF2-40B4-BE49-F238E27FC236}">
                <a16:creationId xmlns:a16="http://schemas.microsoft.com/office/drawing/2014/main" id="{138A8CF5-8480-4009-157D-42FF7009130E}"/>
              </a:ext>
            </a:extLst>
          </p:cNvPr>
          <p:cNvSpPr txBox="1"/>
          <p:nvPr/>
        </p:nvSpPr>
        <p:spPr>
          <a:xfrm>
            <a:off x="311330" y="2018941"/>
            <a:ext cx="1693962" cy="307777"/>
          </a:xfrm>
          <a:prstGeom prst="rect">
            <a:avLst/>
          </a:prstGeom>
          <a:solidFill>
            <a:schemeClr val="bg1"/>
          </a:solid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Scenario 3</a:t>
            </a:r>
          </a:p>
        </p:txBody>
      </p:sp>
      <p:pic>
        <p:nvPicPr>
          <p:cNvPr id="9" name="Picture 8" descr="Diagram&#10;&#10;Description automatically generated with medium confidence">
            <a:extLst>
              <a:ext uri="{FF2B5EF4-FFF2-40B4-BE49-F238E27FC236}">
                <a16:creationId xmlns:a16="http://schemas.microsoft.com/office/drawing/2014/main" id="{B4C3D6B8-9915-65FE-232F-50440CD06897}"/>
              </a:ext>
            </a:extLst>
          </p:cNvPr>
          <p:cNvPicPr>
            <a:picLocks noChangeAspect="1"/>
          </p:cNvPicPr>
          <p:nvPr/>
        </p:nvPicPr>
        <p:blipFill>
          <a:blip r:embed="rId6"/>
          <a:stretch>
            <a:fillRect/>
          </a:stretch>
        </p:blipFill>
        <p:spPr>
          <a:xfrm>
            <a:off x="6711325" y="2007007"/>
            <a:ext cx="5140413" cy="4108678"/>
          </a:xfrm>
          <a:prstGeom prst="rect">
            <a:avLst/>
          </a:prstGeom>
          <a:ln>
            <a:solidFill>
              <a:schemeClr val="accent5"/>
            </a:solidFill>
          </a:ln>
        </p:spPr>
      </p:pic>
      <p:sp>
        <p:nvSpPr>
          <p:cNvPr id="13" name="TextBox 12">
            <a:extLst>
              <a:ext uri="{FF2B5EF4-FFF2-40B4-BE49-F238E27FC236}">
                <a16:creationId xmlns:a16="http://schemas.microsoft.com/office/drawing/2014/main" id="{BC8A0E79-3DF2-F269-1DA1-98FA5B904CB1}"/>
              </a:ext>
            </a:extLst>
          </p:cNvPr>
          <p:cNvSpPr txBox="1"/>
          <p:nvPr/>
        </p:nvSpPr>
        <p:spPr>
          <a:xfrm>
            <a:off x="6784898" y="2031959"/>
            <a:ext cx="2034186" cy="307777"/>
          </a:xfrm>
          <a:prstGeom prst="rect">
            <a:avLst/>
          </a:prstGeom>
          <a:solidFill>
            <a:schemeClr val="bg1"/>
          </a:solid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Scenario 4</a:t>
            </a:r>
          </a:p>
        </p:txBody>
      </p:sp>
      <p:sp>
        <p:nvSpPr>
          <p:cNvPr id="15" name="TextBox 14">
            <a:extLst>
              <a:ext uri="{FF2B5EF4-FFF2-40B4-BE49-F238E27FC236}">
                <a16:creationId xmlns:a16="http://schemas.microsoft.com/office/drawing/2014/main" id="{D2283B46-78F9-D066-4088-5211902BE959}"/>
              </a:ext>
            </a:extLst>
          </p:cNvPr>
          <p:cNvSpPr txBox="1"/>
          <p:nvPr/>
        </p:nvSpPr>
        <p:spPr>
          <a:xfrm>
            <a:off x="255996" y="6013429"/>
            <a:ext cx="5116242" cy="261610"/>
          </a:xfrm>
          <a:prstGeom prst="rect">
            <a:avLst/>
          </a:prstGeom>
          <a:noFill/>
        </p:spPr>
        <p:txBody>
          <a:bodyPr wrap="square">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Refer to slide number 3 to see the meanings of each parameters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29220AC-4317-FDA9-AB16-0C836454BE26}"/>
                  </a:ext>
                </a:extLst>
              </p:cNvPr>
              <p:cNvSpPr txBox="1"/>
              <p:nvPr/>
            </p:nvSpPr>
            <p:spPr>
              <a:xfrm>
                <a:off x="6711325" y="6130690"/>
                <a:ext cx="5116242" cy="430887"/>
              </a:xfrm>
              <a:prstGeom prst="rect">
                <a:avLst/>
              </a:prstGeom>
              <a:noFill/>
            </p:spPr>
            <p:txBody>
              <a:bodyPr wrap="square">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u are the correlated spatial error terms</a:t>
                </a:r>
              </a:p>
              <a:p>
                <a:pPr marL="171450" indent="-171450">
                  <a:buFont typeface="Arial" panose="020B0604020202020204" pitchFamily="34" charset="0"/>
                  <a:buChar char="•"/>
                </a:pPr>
                <a14:m>
                  <m:oMath xmlns:m="http://schemas.openxmlformats.org/officeDocument/2006/math">
                    <m:r>
                      <a:rPr lang="en-GB" sz="1100" i="1" smtClean="0">
                        <a:latin typeface="Cambria Math" panose="02040503050406030204" pitchFamily="18" charset="0"/>
                        <a:ea typeface="Cambria Math" panose="02040503050406030204" pitchFamily="18" charset="0"/>
                        <a:cs typeface="Helvetica Neue" panose="02000503000000020004" pitchFamily="2" charset="0"/>
                      </a:rPr>
                      <m:t>𝜆</m:t>
                    </m:r>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 “lambda” estimated coefficient for the product W and u.  </a:t>
                </a:r>
              </a:p>
            </p:txBody>
          </p:sp>
        </mc:Choice>
        <mc:Fallback xmlns="">
          <p:sp>
            <p:nvSpPr>
              <p:cNvPr id="18" name="TextBox 17">
                <a:extLst>
                  <a:ext uri="{FF2B5EF4-FFF2-40B4-BE49-F238E27FC236}">
                    <a16:creationId xmlns:a16="http://schemas.microsoft.com/office/drawing/2014/main" id="{229220AC-4317-FDA9-AB16-0C836454BE26}"/>
                  </a:ext>
                </a:extLst>
              </p:cNvPr>
              <p:cNvSpPr txBox="1">
                <a:spLocks noRot="1" noChangeAspect="1" noMove="1" noResize="1" noEditPoints="1" noAdjustHandles="1" noChangeArrowheads="1" noChangeShapeType="1" noTextEdit="1"/>
              </p:cNvSpPr>
              <p:nvPr/>
            </p:nvSpPr>
            <p:spPr>
              <a:xfrm>
                <a:off x="6711325" y="6130690"/>
                <a:ext cx="5116242" cy="430887"/>
              </a:xfrm>
              <a:prstGeom prst="rect">
                <a:avLst/>
              </a:prstGeom>
              <a:blipFill>
                <a:blip r:embed="rId7"/>
                <a:stretch>
                  <a:fillRect b="-5714"/>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245FCD19-173E-BF17-1E60-D5D69BECA824}"/>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spTree>
    <p:extLst>
      <p:ext uri="{BB962C8B-B14F-4D97-AF65-F5344CB8AC3E}">
        <p14:creationId xmlns:p14="http://schemas.microsoft.com/office/powerpoint/2010/main" val="2969123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76B9B40F-03AE-BB42-E78B-8EE2CED3857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81BBD9F0-D2B1-179C-9267-6FC6535DE30B}"/>
              </a:ext>
            </a:extLst>
          </p:cNvPr>
          <p:cNvPicPr>
            <a:picLocks noChangeAspect="1"/>
          </p:cNvPicPr>
          <p:nvPr/>
        </p:nvPicPr>
        <p:blipFill rotWithShape="1">
          <a:blip r:embed="rId2"/>
          <a:srcRect t="10880" b="10570"/>
          <a:stretch/>
        </p:blipFill>
        <p:spPr>
          <a:xfrm>
            <a:off x="117534" y="598989"/>
            <a:ext cx="6072835" cy="4192929"/>
          </a:xfrm>
          <a:prstGeom prst="rect">
            <a:avLst/>
          </a:prstGeom>
          <a:ln>
            <a:solidFill>
              <a:schemeClr val="accent1"/>
            </a:solidFill>
          </a:ln>
        </p:spPr>
      </p:pic>
      <p:sp>
        <p:nvSpPr>
          <p:cNvPr id="5" name="TextBox 4">
            <a:extLst>
              <a:ext uri="{FF2B5EF4-FFF2-40B4-BE49-F238E27FC236}">
                <a16:creationId xmlns:a16="http://schemas.microsoft.com/office/drawing/2014/main" id="{ED0F9939-001F-2339-ED43-04D5F3C2E231}"/>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graphicFrame>
        <p:nvGraphicFramePr>
          <p:cNvPr id="6" name="Table 6">
            <a:extLst>
              <a:ext uri="{FF2B5EF4-FFF2-40B4-BE49-F238E27FC236}">
                <a16:creationId xmlns:a16="http://schemas.microsoft.com/office/drawing/2014/main" id="{E8CD0C0B-529F-61FB-7D63-49F804CA6411}"/>
              </a:ext>
            </a:extLst>
          </p:cNvPr>
          <p:cNvGraphicFramePr>
            <a:graphicFrameLocks noGrp="1"/>
          </p:cNvGraphicFramePr>
          <p:nvPr>
            <p:extLst>
              <p:ext uri="{D42A27DB-BD31-4B8C-83A1-F6EECF244321}">
                <p14:modId xmlns:p14="http://schemas.microsoft.com/office/powerpoint/2010/main" val="606245420"/>
              </p:ext>
            </p:extLst>
          </p:nvPr>
        </p:nvGraphicFramePr>
        <p:xfrm>
          <a:off x="6609145" y="1384551"/>
          <a:ext cx="5127583" cy="2336598"/>
        </p:xfrm>
        <a:graphic>
          <a:graphicData uri="http://schemas.openxmlformats.org/drawingml/2006/table">
            <a:tbl>
              <a:tblPr firstRow="1" bandRow="1">
                <a:tableStyleId>{5940675A-B579-460E-94D1-54222C63F5DA}</a:tableStyleId>
              </a:tblPr>
              <a:tblGrid>
                <a:gridCol w="2298076">
                  <a:extLst>
                    <a:ext uri="{9D8B030D-6E8A-4147-A177-3AD203B41FA5}">
                      <a16:colId xmlns:a16="http://schemas.microsoft.com/office/drawing/2014/main" val="1514537669"/>
                    </a:ext>
                  </a:extLst>
                </a:gridCol>
                <a:gridCol w="1461300">
                  <a:extLst>
                    <a:ext uri="{9D8B030D-6E8A-4147-A177-3AD203B41FA5}">
                      <a16:colId xmlns:a16="http://schemas.microsoft.com/office/drawing/2014/main" val="637581251"/>
                    </a:ext>
                  </a:extLst>
                </a:gridCol>
                <a:gridCol w="1368207">
                  <a:extLst>
                    <a:ext uri="{9D8B030D-6E8A-4147-A177-3AD203B41FA5}">
                      <a16:colId xmlns:a16="http://schemas.microsoft.com/office/drawing/2014/main" val="2024462022"/>
                    </a:ext>
                  </a:extLst>
                </a:gridCol>
              </a:tblGrid>
              <a:tr h="502990">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Variable(s)</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Linear Model</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Lag (Y) Model</a:t>
                      </a:r>
                    </a:p>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(Total effects)</a:t>
                      </a:r>
                    </a:p>
                  </a:txBody>
                  <a:tcPr/>
                </a:tc>
                <a:extLst>
                  <a:ext uri="{0D108BD9-81ED-4DB2-BD59-A6C34878D82A}">
                    <a16:rowId xmlns:a16="http://schemas.microsoft.com/office/drawing/2014/main" val="2327877463"/>
                  </a:ext>
                </a:extLst>
              </a:tr>
              <a:tr h="348407">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log(Income)</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2.217*</a:t>
                      </a:r>
                    </a:p>
                  </a:txBody>
                  <a:tcPr/>
                </a:tc>
                <a:extLst>
                  <a:ext uri="{0D108BD9-81ED-4DB2-BD59-A6C34878D82A}">
                    <a16:rowId xmlns:a16="http://schemas.microsoft.com/office/drawing/2014/main" val="3750184162"/>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log(Deprivation)</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0.136*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0.079*</a:t>
                      </a:r>
                    </a:p>
                  </a:txBody>
                  <a:tcPr/>
                </a:tc>
                <a:extLst>
                  <a:ext uri="{0D108BD9-81ED-4DB2-BD59-A6C34878D82A}">
                    <a16:rowId xmlns:a16="http://schemas.microsoft.com/office/drawing/2014/main" val="1435407931"/>
                  </a:ext>
                </a:extLst>
              </a:tr>
              <a:tr h="317291">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log(PTAL)</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0.031*</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0.019*</a:t>
                      </a:r>
                    </a:p>
                  </a:txBody>
                  <a:tcPr/>
                </a:tc>
                <a:extLst>
                  <a:ext uri="{0D108BD9-81ED-4DB2-BD59-A6C34878D82A}">
                    <a16:rowId xmlns:a16="http://schemas.microsoft.com/office/drawing/2014/main" val="1579921295"/>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AIC</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-8510.8</a:t>
                      </a:r>
                    </a:p>
                  </a:txBody>
                  <a:tcPr>
                    <a:solidFill>
                      <a:srgbClr val="FF0000"/>
                    </a:solidFill>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-9863.3</a:t>
                      </a:r>
                    </a:p>
                  </a:txBody>
                  <a:tcPr>
                    <a:solidFill>
                      <a:schemeClr val="accent6"/>
                    </a:solidFill>
                  </a:tcPr>
                </a:tc>
                <a:extLst>
                  <a:ext uri="{0D108BD9-81ED-4DB2-BD59-A6C34878D82A}">
                    <a16:rowId xmlns:a16="http://schemas.microsoft.com/office/drawing/2014/main" val="2936623001"/>
                  </a:ext>
                </a:extLst>
              </a:tr>
              <a:tr h="5029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r>
                        <a:rPr lang="en-GB" sz="1400" baseline="30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0.7889 (78.89%)</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N/A</a:t>
                      </a:r>
                    </a:p>
                  </a:txBody>
                  <a:tcPr/>
                </a:tc>
                <a:extLst>
                  <a:ext uri="{0D108BD9-81ED-4DB2-BD59-A6C34878D82A}">
                    <a16:rowId xmlns:a16="http://schemas.microsoft.com/office/drawing/2014/main" val="1378499109"/>
                  </a:ext>
                </a:extLst>
              </a:tr>
            </a:tbl>
          </a:graphicData>
        </a:graphic>
      </p:graphicFrame>
      <p:sp>
        <p:nvSpPr>
          <p:cNvPr id="7" name="TextBox 6">
            <a:extLst>
              <a:ext uri="{FF2B5EF4-FFF2-40B4-BE49-F238E27FC236}">
                <a16:creationId xmlns:a16="http://schemas.microsoft.com/office/drawing/2014/main" id="{01DA4AB0-FCD4-AC45-3186-35C5E17FD770}"/>
              </a:ext>
            </a:extLst>
          </p:cNvPr>
          <p:cNvSpPr txBox="1"/>
          <p:nvPr/>
        </p:nvSpPr>
        <p:spPr>
          <a:xfrm>
            <a:off x="117534" y="4886784"/>
            <a:ext cx="6072835" cy="1569660"/>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Examining the residuals for determining spatial patterning and evidence of spatial autocorrelation. Moran’s I test was 0.475 (p &lt; 0.001) meaning that the residuals are clustered.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Broadly, there’s an over-estimation in the house-price and spatial aspects needs to be accounted for.</a:t>
            </a:r>
          </a:p>
        </p:txBody>
      </p:sp>
      <p:sp>
        <p:nvSpPr>
          <p:cNvPr id="8" name="TextBox 7">
            <a:extLst>
              <a:ext uri="{FF2B5EF4-FFF2-40B4-BE49-F238E27FC236}">
                <a16:creationId xmlns:a16="http://schemas.microsoft.com/office/drawing/2014/main" id="{3D2A0B76-46BE-8A3E-F161-D7A284301F63}"/>
              </a:ext>
            </a:extLst>
          </p:cNvPr>
          <p:cNvSpPr txBox="1"/>
          <p:nvPr/>
        </p:nvSpPr>
        <p:spPr>
          <a:xfrm>
            <a:off x="6609145" y="691586"/>
            <a:ext cx="5231756" cy="584775"/>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Modelled results from Linear and Spatial Lag (Y) regression model</a:t>
            </a:r>
          </a:p>
        </p:txBody>
      </p:sp>
      <p:sp>
        <p:nvSpPr>
          <p:cNvPr id="9" name="TextBox 8">
            <a:extLst>
              <a:ext uri="{FF2B5EF4-FFF2-40B4-BE49-F238E27FC236}">
                <a16:creationId xmlns:a16="http://schemas.microsoft.com/office/drawing/2014/main" id="{6599ADDB-A7EC-BBA2-7B4A-6110DC591FAB}"/>
              </a:ext>
            </a:extLst>
          </p:cNvPr>
          <p:cNvSpPr txBox="1"/>
          <p:nvPr/>
        </p:nvSpPr>
        <p:spPr>
          <a:xfrm>
            <a:off x="6609145" y="3923818"/>
            <a:ext cx="5127583" cy="2308324"/>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While we have accounted for spatial configuration using the spatial model, as well as accounted for spatial autocorrelation, we were able to determine 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Global</a:t>
            </a:r>
            <a:r>
              <a:rPr lang="en-GB" sz="1600" dirty="0">
                <a:latin typeface="Helvetica Neue" panose="02000503000000020004" pitchFamily="2" charset="0"/>
                <a:ea typeface="Helvetica Neue" panose="02000503000000020004" pitchFamily="2" charset="0"/>
                <a:cs typeface="Helvetica Neue" panose="02000503000000020004" pitchFamily="2" charset="0"/>
              </a:rPr>
              <a:t> relationships between dependent and independent variables.</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What about if we want to investigate further patterns but a much </a:t>
            </a:r>
            <a:r>
              <a:rPr lang="en-GB" sz="1600" b="1" dirty="0">
                <a:latin typeface="Helvetica Neue" panose="02000503000000020004" pitchFamily="2" charset="0"/>
                <a:ea typeface="Helvetica Neue" panose="02000503000000020004" pitchFamily="2" charset="0"/>
                <a:cs typeface="Helvetica Neue" panose="02000503000000020004" pitchFamily="2" charset="0"/>
              </a:rPr>
              <a:t>local-level</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LM, and any of the spatial Lag and error models cannot solve this problem</a:t>
            </a:r>
          </a:p>
        </p:txBody>
      </p:sp>
    </p:spTree>
    <p:extLst>
      <p:ext uri="{BB962C8B-B14F-4D97-AF65-F5344CB8AC3E}">
        <p14:creationId xmlns:p14="http://schemas.microsoft.com/office/powerpoint/2010/main" val="4065709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D0C59-4A14-47C9-EE0A-03F28BC42D9E}"/>
              </a:ext>
            </a:extLst>
          </p:cNvPr>
          <p:cNvSpPr txBox="1"/>
          <p:nvPr/>
        </p:nvSpPr>
        <p:spPr>
          <a:xfrm>
            <a:off x="2562447" y="778159"/>
            <a:ext cx="6655980" cy="584775"/>
          </a:xfrm>
          <a:prstGeom prst="rect">
            <a:avLst/>
          </a:prstGeom>
          <a:solidFill>
            <a:schemeClr val="accent1"/>
          </a:solid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Models</a:t>
            </a:r>
          </a:p>
        </p:txBody>
      </p:sp>
      <p:sp>
        <p:nvSpPr>
          <p:cNvPr id="4" name="TextBox 3">
            <a:extLst>
              <a:ext uri="{FF2B5EF4-FFF2-40B4-BE49-F238E27FC236}">
                <a16:creationId xmlns:a16="http://schemas.microsoft.com/office/drawing/2014/main" id="{F27CAEDF-52AC-2B90-4979-8565FF93930E}"/>
              </a:ext>
            </a:extLst>
          </p:cNvPr>
          <p:cNvSpPr txBox="1"/>
          <p:nvPr/>
        </p:nvSpPr>
        <p:spPr>
          <a:xfrm>
            <a:off x="660400" y="3371934"/>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Lag and Error Models</a:t>
            </a:r>
          </a:p>
        </p:txBody>
      </p:sp>
      <p:sp>
        <p:nvSpPr>
          <p:cNvPr id="5" name="TextBox 4">
            <a:extLst>
              <a:ext uri="{FF2B5EF4-FFF2-40B4-BE49-F238E27FC236}">
                <a16:creationId xmlns:a16="http://schemas.microsoft.com/office/drawing/2014/main" id="{11410FBF-F12D-B0FF-AC9A-43A801D73B14}"/>
              </a:ext>
            </a:extLst>
          </p:cNvPr>
          <p:cNvSpPr txBox="1"/>
          <p:nvPr/>
        </p:nvSpPr>
        <p:spPr>
          <a:xfrm>
            <a:off x="6537843" y="3371934"/>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Geographically Weighted Regression (GWR) Models</a:t>
            </a:r>
          </a:p>
        </p:txBody>
      </p:sp>
      <p:sp>
        <p:nvSpPr>
          <p:cNvPr id="6" name="TextBox 5">
            <a:extLst>
              <a:ext uri="{FF2B5EF4-FFF2-40B4-BE49-F238E27FC236}">
                <a16:creationId xmlns:a16="http://schemas.microsoft.com/office/drawing/2014/main" id="{071D8A88-7CFA-FA70-2E88-B19664A3CBB0}"/>
              </a:ext>
            </a:extLst>
          </p:cNvPr>
          <p:cNvSpPr txBox="1"/>
          <p:nvPr/>
        </p:nvSpPr>
        <p:spPr>
          <a:xfrm>
            <a:off x="265815" y="2951946"/>
            <a:ext cx="5830185" cy="2031325"/>
          </a:xfrm>
          <a:prstGeom prst="rect">
            <a:avLst/>
          </a:prstGeom>
          <a:noFill/>
          <a:ln w="28575">
            <a:no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9</a:t>
            </a:r>
          </a:p>
          <a:p>
            <a:endParaRPr lang="en-GB" dirty="0"/>
          </a:p>
          <a:p>
            <a:endParaRPr lang="en-GB" dirty="0"/>
          </a:p>
          <a:p>
            <a:endParaRPr lang="en-GB" dirty="0"/>
          </a:p>
          <a:p>
            <a:endParaRPr lang="en-GB" dirty="0"/>
          </a:p>
          <a:p>
            <a:endParaRPr lang="en-GB" dirty="0"/>
          </a:p>
          <a:p>
            <a:endParaRPr lang="en-GB" dirty="0"/>
          </a:p>
        </p:txBody>
      </p:sp>
      <p:sp>
        <p:nvSpPr>
          <p:cNvPr id="7" name="TextBox 6">
            <a:extLst>
              <a:ext uri="{FF2B5EF4-FFF2-40B4-BE49-F238E27FC236}">
                <a16:creationId xmlns:a16="http://schemas.microsoft.com/office/drawing/2014/main" id="{BBB5E233-06CC-937B-0F78-F7F0679C3B9F}"/>
              </a:ext>
            </a:extLst>
          </p:cNvPr>
          <p:cNvSpPr txBox="1"/>
          <p:nvPr/>
        </p:nvSpPr>
        <p:spPr>
          <a:xfrm>
            <a:off x="6303335" y="2951946"/>
            <a:ext cx="5830185" cy="2031325"/>
          </a:xfrm>
          <a:prstGeom prst="rect">
            <a:avLst/>
          </a:prstGeom>
          <a:noFill/>
          <a:ln w="28575">
            <a:solidFill>
              <a:schemeClr val="accent1"/>
            </a:solid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10</a:t>
            </a:r>
          </a:p>
          <a:p>
            <a:endParaRPr lang="en-GB" dirty="0"/>
          </a:p>
          <a:p>
            <a:endParaRPr lang="en-GB" dirty="0"/>
          </a:p>
          <a:p>
            <a:endParaRPr lang="en-GB" dirty="0"/>
          </a:p>
          <a:p>
            <a:endParaRPr lang="en-GB" dirty="0"/>
          </a:p>
          <a:p>
            <a:endParaRPr lang="en-GB" dirty="0"/>
          </a:p>
          <a:p>
            <a:endParaRPr lang="en-GB" dirty="0"/>
          </a:p>
        </p:txBody>
      </p:sp>
      <p:sp>
        <p:nvSpPr>
          <p:cNvPr id="8" name="Slide Number Placeholder 3">
            <a:extLst>
              <a:ext uri="{FF2B5EF4-FFF2-40B4-BE49-F238E27FC236}">
                <a16:creationId xmlns:a16="http://schemas.microsoft.com/office/drawing/2014/main" id="{076F329D-96B8-3631-4788-F342BCBD0EF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21588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What is a Geographically Weighted Regression</a:t>
            </a:r>
          </a:p>
        </p:txBody>
      </p:sp>
      <p:sp>
        <p:nvSpPr>
          <p:cNvPr id="3" name="Slide Number Placeholder 3">
            <a:extLst>
              <a:ext uri="{FF2B5EF4-FFF2-40B4-BE49-F238E27FC236}">
                <a16:creationId xmlns:a16="http://schemas.microsoft.com/office/drawing/2014/main" id="{1F74F248-A5F4-4458-5119-5B28F2BD6A2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045989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 y="1"/>
            <a:ext cx="12191999" cy="6857999"/>
          </a:xfrm>
          <a:ln>
            <a:solidFill>
              <a:schemeClr val="tx1"/>
            </a:solidFill>
          </a:ln>
        </p:spPr>
        <p:txBody>
          <a:bodyPr>
            <a:noAutofit/>
          </a:bodyPr>
          <a:lstStyle/>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Definition of Geographically Weighted Regression (GWR) model:</a:t>
            </a: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n-GB" sz="2400" b="0" i="0" dirty="0">
                <a:effectLst/>
                <a:latin typeface="Helvetica Neue" panose="02000503000000020004" pitchFamily="2" charset="0"/>
              </a:rPr>
              <a:t>GWR is a statistical model which can indicate where non-stationarity may take place across space; it can be used to identify how </a:t>
            </a:r>
            <a:r>
              <a:rPr lang="en-GB" sz="2400" b="1" i="0" dirty="0">
                <a:effectLst/>
                <a:latin typeface="Helvetica Neue" panose="02000503000000020004" pitchFamily="2" charset="0"/>
              </a:rPr>
              <a:t>locally</a:t>
            </a:r>
            <a:r>
              <a:rPr lang="en-GB" sz="2400" b="0" i="0" dirty="0">
                <a:effectLst/>
                <a:latin typeface="Helvetica Neue" panose="02000503000000020004" pitchFamily="2" charset="0"/>
              </a:rPr>
              <a:t> weighted regression coefficients may vary across the study area (unlike its counterpart i.e., the </a:t>
            </a:r>
            <a:r>
              <a:rPr lang="en-GB" sz="2400" b="1" i="0" dirty="0">
                <a:effectLst/>
                <a:latin typeface="Helvetica Neue" panose="02000503000000020004" pitchFamily="2" charset="0"/>
              </a:rPr>
              <a:t>Spatial Lagged and/or Error Models</a:t>
            </a:r>
            <a:r>
              <a:rPr lang="en-GB" sz="2400" b="0" i="0" dirty="0">
                <a:effectLst/>
                <a:latin typeface="Helvetica Neue" panose="02000503000000020004" pitchFamily="2" charset="0"/>
              </a:rPr>
              <a:t> which provides </a:t>
            </a:r>
            <a:r>
              <a:rPr lang="en-GB" sz="2400" b="1" i="0" dirty="0">
                <a:effectLst/>
                <a:latin typeface="Helvetica Neue" panose="02000503000000020004" pitchFamily="2" charset="0"/>
              </a:rPr>
              <a:t>global coefficients</a:t>
            </a:r>
            <a:r>
              <a:rPr lang="en-GB" sz="2400" b="0" i="0" dirty="0">
                <a:effectLst/>
                <a:latin typeface="Helvetica Neue" panose="02000503000000020004" pitchFamily="2" charset="0"/>
              </a:rPr>
              <a:t>)</a:t>
            </a:r>
          </a:p>
          <a:p>
            <a:pPr marL="0" indent="0">
              <a:lnSpc>
                <a:spcPct val="100000"/>
              </a:lnSpc>
              <a:buNone/>
            </a:pP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n-GB" sz="2400" dirty="0">
                <a:latin typeface="Helvetica Neue" panose="02000503000000020004" pitchFamily="2" charset="0"/>
                <a:ea typeface="Helvetica Neue" panose="02000503000000020004" pitchFamily="2" charset="0"/>
                <a:cs typeface="Helvetica Neue" panose="02000503000000020004" pitchFamily="2" charset="0"/>
              </a:rPr>
              <a:t>We use GWRs to:</a:t>
            </a:r>
          </a:p>
          <a:p>
            <a:pPr marL="0" indent="0">
              <a:lnSpc>
                <a:spcPct val="100000"/>
              </a:lnSpc>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buFont typeface="+mj-lt"/>
              <a:buAutoNum type="arabicParenR"/>
            </a:pPr>
            <a:r>
              <a:rPr lang="en-US" sz="2400" dirty="0">
                <a:latin typeface="Helvetica Neue" panose="02000503000000020004" pitchFamily="2" charset="0"/>
                <a:ea typeface="Helvetica Neue" panose="02000503000000020004" pitchFamily="2" charset="0"/>
                <a:cs typeface="Helvetica Neue" panose="02000503000000020004" pitchFamily="2" charset="0"/>
              </a:rPr>
              <a:t>Determine </a:t>
            </a:r>
            <a:r>
              <a:rPr lang="en-US" sz="2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area-specific</a:t>
            </a:r>
            <a:r>
              <a:rPr 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sz="2400" b="1" dirty="0">
                <a:latin typeface="Helvetica Neue" panose="02000503000000020004" pitchFamily="2" charset="0"/>
                <a:ea typeface="Helvetica Neue" panose="02000503000000020004" pitchFamily="2" charset="0"/>
                <a:cs typeface="Helvetica Neue" panose="02000503000000020004" pitchFamily="2" charset="0"/>
              </a:rPr>
              <a:t>relationship</a:t>
            </a:r>
            <a:r>
              <a:rPr lang="en-US" sz="2400" dirty="0">
                <a:latin typeface="Helvetica Neue" panose="02000503000000020004" pitchFamily="2" charset="0"/>
                <a:ea typeface="Helvetica Neue" panose="02000503000000020004" pitchFamily="2" charset="0"/>
                <a:cs typeface="Helvetica Neue" panose="02000503000000020004" pitchFamily="2" charset="0"/>
              </a:rPr>
              <a:t> or </a:t>
            </a:r>
            <a:r>
              <a:rPr lang="en-US" sz="2400" b="1" dirty="0">
                <a:latin typeface="Helvetica Neue" panose="02000503000000020004" pitchFamily="2" charset="0"/>
                <a:ea typeface="Helvetica Neue" panose="02000503000000020004" pitchFamily="2" charset="0"/>
                <a:cs typeface="Helvetica Neue" panose="02000503000000020004" pitchFamily="2" charset="0"/>
              </a:rPr>
              <a:t>association</a:t>
            </a:r>
            <a:r>
              <a:rPr lang="en-US" sz="2400" dirty="0">
                <a:latin typeface="Helvetica Neue" panose="02000503000000020004" pitchFamily="2" charset="0"/>
                <a:ea typeface="Helvetica Neue" panose="02000503000000020004" pitchFamily="2" charset="0"/>
                <a:cs typeface="Helvetica Neue" panose="02000503000000020004" pitchFamily="2" charset="0"/>
              </a:rPr>
              <a:t> between a specified </a:t>
            </a:r>
            <a:r>
              <a:rPr lang="en-US" sz="2400" b="1" dirty="0">
                <a:latin typeface="Helvetica Neue" panose="02000503000000020004" pitchFamily="2" charset="0"/>
                <a:ea typeface="Helvetica Neue" panose="02000503000000020004" pitchFamily="2" charset="0"/>
                <a:cs typeface="Helvetica Neue" panose="02000503000000020004" pitchFamily="2" charset="0"/>
              </a:rPr>
              <a:t>outcome</a:t>
            </a:r>
            <a:r>
              <a:rPr lang="en-US" sz="2400" dirty="0">
                <a:latin typeface="Helvetica Neue" panose="02000503000000020004" pitchFamily="2" charset="0"/>
                <a:ea typeface="Helvetica Neue" panose="02000503000000020004" pitchFamily="2" charset="0"/>
                <a:cs typeface="Helvetica Neue" panose="02000503000000020004" pitchFamily="2" charset="0"/>
              </a:rPr>
              <a:t> (i.e., </a:t>
            </a:r>
            <a:r>
              <a:rPr lang="en-US" sz="2400" b="1" dirty="0">
                <a:latin typeface="Helvetica Neue" panose="02000503000000020004" pitchFamily="2" charset="0"/>
                <a:ea typeface="Helvetica Neue" panose="02000503000000020004" pitchFamily="2" charset="0"/>
                <a:cs typeface="Helvetica Neue" panose="02000503000000020004" pitchFamily="2" charset="0"/>
              </a:rPr>
              <a:t>dependent variable</a:t>
            </a:r>
            <a:r>
              <a:rPr lang="en-US" sz="2400" dirty="0">
                <a:latin typeface="Helvetica Neue" panose="02000503000000020004" pitchFamily="2" charset="0"/>
                <a:ea typeface="Helvetica Neue" panose="02000503000000020004" pitchFamily="2" charset="0"/>
                <a:cs typeface="Helvetica Neue" panose="02000503000000020004" pitchFamily="2" charset="0"/>
              </a:rPr>
              <a:t>) with one or more </a:t>
            </a:r>
            <a:r>
              <a:rPr lang="en-US" sz="2400" b="1" dirty="0">
                <a:latin typeface="Helvetica Neue" panose="02000503000000020004" pitchFamily="2" charset="0"/>
                <a:ea typeface="Helvetica Neue" panose="02000503000000020004" pitchFamily="2" charset="0"/>
                <a:cs typeface="Helvetica Neue" panose="02000503000000020004" pitchFamily="2" charset="0"/>
              </a:rPr>
              <a:t>predictors</a:t>
            </a:r>
            <a:r>
              <a:rPr lang="en-US" sz="2400" dirty="0">
                <a:latin typeface="Helvetica Neue" panose="02000503000000020004" pitchFamily="2" charset="0"/>
                <a:ea typeface="Helvetica Neue" panose="02000503000000020004" pitchFamily="2" charset="0"/>
                <a:cs typeface="Helvetica Neue" panose="02000503000000020004" pitchFamily="2" charset="0"/>
              </a:rPr>
              <a:t> (i.e., </a:t>
            </a:r>
            <a:r>
              <a:rPr lang="en-US" sz="2400" b="1" dirty="0">
                <a:latin typeface="Helvetica Neue" panose="02000503000000020004" pitchFamily="2" charset="0"/>
                <a:ea typeface="Helvetica Neue" panose="02000503000000020004" pitchFamily="2" charset="0"/>
                <a:cs typeface="Helvetica Neue" panose="02000503000000020004" pitchFamily="2" charset="0"/>
              </a:rPr>
              <a:t>independent variable(s)</a:t>
            </a:r>
            <a:r>
              <a:rPr lang="en-US" sz="2400" dirty="0">
                <a:latin typeface="Helvetica Neue" panose="02000503000000020004" pitchFamily="2" charset="0"/>
                <a:ea typeface="Helvetica Neue" panose="02000503000000020004" pitchFamily="2" charset="0"/>
                <a:cs typeface="Helvetica Neue" panose="02000503000000020004" pitchFamily="2" charset="0"/>
              </a:rPr>
              <a:t>)</a:t>
            </a:r>
          </a:p>
          <a:p>
            <a:pPr marL="457200" indent="-457200">
              <a:lnSpc>
                <a:spcPct val="100000"/>
              </a:lnSpc>
              <a:buFont typeface="+mj-lt"/>
              <a:buAutoNum type="arabicParenR"/>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buFont typeface="+mj-lt"/>
              <a:buAutoNum type="arabicParenR"/>
            </a:pPr>
            <a:r>
              <a:rPr lang="en-US" sz="2400" dirty="0">
                <a:latin typeface="Helvetica Neue" panose="02000503000000020004" pitchFamily="2" charset="0"/>
                <a:ea typeface="Helvetica Neue" panose="02000503000000020004" pitchFamily="2" charset="0"/>
                <a:cs typeface="Helvetica Neue" panose="02000503000000020004" pitchFamily="2" charset="0"/>
              </a:rPr>
              <a:t>Find out whether those area-specific relationship or associations are statistically significant across geographic space. </a:t>
            </a:r>
          </a:p>
        </p:txBody>
      </p:sp>
      <p:sp>
        <p:nvSpPr>
          <p:cNvPr id="5" name="Slide Number Placeholder 3">
            <a:extLst>
              <a:ext uri="{FF2B5EF4-FFF2-40B4-BE49-F238E27FC236}">
                <a16:creationId xmlns:a16="http://schemas.microsoft.com/office/drawing/2014/main" id="{3F1CB39B-F5CE-2ED2-EE67-E4A88B32B8D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564248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26874</TotalTime>
  <Words>2852</Words>
  <Application>Microsoft Macintosh PowerPoint</Application>
  <PresentationFormat>Widescreen</PresentationFormat>
  <Paragraphs>413</Paragraphs>
  <Slides>29</Slides>
  <Notes>12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29</vt:i4>
      </vt:variant>
    </vt:vector>
  </HeadingPairs>
  <TitlesOfParts>
    <vt:vector size="41" baseType="lpstr">
      <vt:lpstr>Arial</vt:lpstr>
      <vt:lpstr>Calibri</vt:lpstr>
      <vt:lpstr>Calibri Light</vt:lpstr>
      <vt:lpstr>Cambria Math</vt:lpstr>
      <vt:lpstr>Century</vt:lpstr>
      <vt:lpstr>Helvetica</vt:lpstr>
      <vt:lpstr>Helvetica Neue</vt:lpstr>
      <vt:lpstr>Helvetica Neue Condensed Black</vt:lpstr>
      <vt:lpstr>Helvetica Neue Light</vt:lpstr>
      <vt:lpstr>HELVETICA NEUE THIN</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Geographically Weighted Regression</vt:lpstr>
      <vt:lpstr>PowerPoint Presentation</vt:lpstr>
      <vt:lpstr>PowerPoint Presentation</vt:lpstr>
      <vt:lpstr>Multivariable Linear Regression Model</vt:lpstr>
      <vt:lpstr>Geographical Weighted Regression Model</vt:lpstr>
      <vt:lpstr>PowerPoint Presentation</vt:lpstr>
      <vt:lpstr>PowerPoint Presentation</vt:lpstr>
      <vt:lpstr>PowerPoint Presentation</vt:lpstr>
      <vt:lpstr>PowerPoint Presentation</vt:lpstr>
      <vt:lpstr>The Beginning:  Introduction to Spatial Analysis and Data Science</vt:lpstr>
      <vt:lpstr>Modelling process using GWR</vt:lpstr>
      <vt:lpstr>PowerPoint Presentation</vt:lpstr>
      <vt:lpstr>PowerPoint Presentation</vt:lpstr>
      <vt:lpstr>PowerPoint Presentation</vt:lpstr>
      <vt:lpstr>PowerPoint Presentation</vt:lpstr>
      <vt:lpstr>The Beginning:  Introduction to Spatial Analysis and Data Science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329</cp:revision>
  <dcterms:created xsi:type="dcterms:W3CDTF">2020-11-19T14:47:11Z</dcterms:created>
  <dcterms:modified xsi:type="dcterms:W3CDTF">2023-12-10T21:48:58Z</dcterms:modified>
</cp:coreProperties>
</file>